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  <p:sldMasterId id="2147483691" r:id="rId3"/>
    <p:sldMasterId id="2147483692" r:id="rId4"/>
  </p:sldMasterIdLst>
  <p:notesMasterIdLst>
    <p:notesMasterId r:id="rId32"/>
  </p:notesMasterIdLst>
  <p:sldIdLst>
    <p:sldId id="257" r:id="rId5"/>
    <p:sldId id="261" r:id="rId6"/>
    <p:sldId id="310" r:id="rId7"/>
    <p:sldId id="274" r:id="rId8"/>
    <p:sldId id="262" r:id="rId9"/>
    <p:sldId id="259" r:id="rId10"/>
    <p:sldId id="393" r:id="rId11"/>
    <p:sldId id="375" r:id="rId12"/>
    <p:sldId id="376" r:id="rId13"/>
    <p:sldId id="380" r:id="rId14"/>
    <p:sldId id="374" r:id="rId15"/>
    <p:sldId id="378" r:id="rId16"/>
    <p:sldId id="373" r:id="rId17"/>
    <p:sldId id="385" r:id="rId18"/>
    <p:sldId id="384" r:id="rId19"/>
    <p:sldId id="389" r:id="rId20"/>
    <p:sldId id="372" r:id="rId21"/>
    <p:sldId id="392" r:id="rId22"/>
    <p:sldId id="394" r:id="rId23"/>
    <p:sldId id="381" r:id="rId24"/>
    <p:sldId id="395" r:id="rId25"/>
    <p:sldId id="379" r:id="rId26"/>
    <p:sldId id="390" r:id="rId27"/>
    <p:sldId id="387" r:id="rId28"/>
    <p:sldId id="277" r:id="rId29"/>
    <p:sldId id="370" r:id="rId30"/>
    <p:sldId id="371" r:id="rId31"/>
  </p:sldIdLst>
  <p:sldSz cx="20104100" cy="11728450"/>
  <p:notesSz cx="20104100" cy="1172845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IBM Plex Sans" panose="020B0403050203000203" pitchFamily="34" charset="0"/>
      <p:regular r:id="rId37"/>
      <p:bold r:id="rId38"/>
      <p:italic r:id="rId39"/>
      <p:boldItalic r:id="rId40"/>
    </p:embeddedFont>
    <p:embeddedFont>
      <p:font typeface="IBM Plex Sans Medium" panose="020B0403050203000203" pitchFamily="34" charset="0"/>
      <p:regular r:id="rId41"/>
      <p:bold r:id="rId42"/>
      <p:italic r:id="rId43"/>
      <p:boldItalic r:id="rId44"/>
    </p:embeddedFont>
    <p:embeddedFont>
      <p:font typeface="IBM Plex Sans SemiBold" panose="020B0403050203000203" pitchFamily="34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CACCAD-5E12-49A5-89A0-A4FDEAF0DA23}">
  <a:tblStyle styleId="{D9CACCAD-5E12-49A5-89A0-A4FDEAF0DA2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29"/>
    <p:restoredTop sz="92810"/>
  </p:normalViewPr>
  <p:slideViewPr>
    <p:cSldViewPr snapToGrid="0" snapToObjects="1">
      <p:cViewPr varScale="1">
        <p:scale>
          <a:sx n="71" d="100"/>
          <a:sy n="71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79625"/>
            <a:ext cx="13403400" cy="4398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целом, жизненная позиция. Кредит доверия – учиться отдавать, а не получать.</a:t>
            </a:r>
            <a:endParaRPr dirty="0"/>
          </a:p>
        </p:txBody>
      </p:sp>
      <p:sp>
        <p:nvSpPr>
          <p:cNvPr id="617" name="Google Shape;6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049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2432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8613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9496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/>
              <a:t>– Трудно слушаться генерала, который стесняется отдавать приказы.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/>
              <a:t>– На кого вы пытаетесь быть похоже? Кто стал примером для вас?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100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6592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не так на этом изображении?</a:t>
            </a: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8457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0806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5804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9948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85ed633c5c_3_6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g85ed633c5c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5773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9355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5716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6583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8198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287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5ed633c5c_10_7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g85ed633c5c_1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5394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5ed633c5c_3_10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g85ed633c5c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5ed633c5c_3_10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0" cy="52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Сторителлинг</a:t>
            </a:r>
            <a:r>
              <a:rPr lang="ru-RU" dirty="0"/>
              <a:t> про студентов Оксфорда и репетиторов в карете.</a:t>
            </a:r>
            <a:endParaRPr dirty="0"/>
          </a:p>
        </p:txBody>
      </p:sp>
      <p:sp>
        <p:nvSpPr>
          <p:cNvPr id="805" name="Google Shape;805;g85ed633c5c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9495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Дж </a:t>
            </a:r>
            <a:r>
              <a:rPr lang="ru-RU" dirty="0" err="1"/>
              <a:t>Уитмор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Тимоти </a:t>
            </a:r>
            <a:r>
              <a:rPr lang="ru-RU" dirty="0" err="1"/>
              <a:t>Голви</a:t>
            </a:r>
            <a:r>
              <a:rPr lang="ru-RU" dirty="0"/>
              <a:t> «Внутренняя игра в теннис»</a:t>
            </a:r>
            <a:endParaRPr dirty="0"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546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5ed633c5c_15_3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85ed633c5c_1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79475"/>
            <a:ext cx="75390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023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1D226D4-5E7C-6F4A-BC21-E9223ABAD6E8}"/>
              </a:ext>
            </a:extLst>
          </p:cNvPr>
          <p:cNvSpPr/>
          <p:nvPr userDrawn="1"/>
        </p:nvSpPr>
        <p:spPr>
          <a:xfrm>
            <a:off x="10052050" y="0"/>
            <a:ext cx="10052050" cy="3908040"/>
          </a:xfrm>
          <a:prstGeom prst="rect">
            <a:avLst/>
          </a:prstGeom>
          <a:solidFill>
            <a:srgbClr val="DCDDD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93A7BC0-255E-D84A-AB88-AEA16801F9A5}"/>
              </a:ext>
            </a:extLst>
          </p:cNvPr>
          <p:cNvSpPr/>
          <p:nvPr userDrawn="1"/>
        </p:nvSpPr>
        <p:spPr>
          <a:xfrm>
            <a:off x="10052050" y="3908040"/>
            <a:ext cx="10052050" cy="3908040"/>
          </a:xfrm>
          <a:prstGeom prst="rect">
            <a:avLst/>
          </a:prstGeom>
          <a:solidFill>
            <a:srgbClr val="6E32E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58D9DF2-E31D-F541-8509-6A3BC4066C24}"/>
              </a:ext>
            </a:extLst>
          </p:cNvPr>
          <p:cNvSpPr/>
          <p:nvPr userDrawn="1"/>
        </p:nvSpPr>
        <p:spPr>
          <a:xfrm>
            <a:off x="10052050" y="7820410"/>
            <a:ext cx="10052050" cy="3908040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309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429" y="10542506"/>
            <a:ext cx="1382157" cy="217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E13299F-34E0-B043-A2BD-1C92A1D4C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178" y="1183705"/>
            <a:ext cx="7719189" cy="925461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7256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F4617B-01D5-624C-855C-C23B0F00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3936" y="1183706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4017489E-DA8C-CF49-BB72-6DC6DFFFE5E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1193936" y="5088124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F3D22E8-9299-9844-AD53-D79AB55FA10A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1193936" y="9000494"/>
            <a:ext cx="7719191" cy="15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lnSpc>
                <a:spcPts val="5178"/>
              </a:lnSpc>
              <a:spcBef>
                <a:spcPts val="1649"/>
              </a:spcBef>
              <a:buFont typeface="+mj-lt"/>
              <a:buNone/>
              <a:defRPr sz="3628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
Четвертый уровень
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88441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429" y="10542506"/>
            <a:ext cx="1382157" cy="217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178" y="786805"/>
            <a:ext cx="17825744" cy="134169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56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39177" y="3215370"/>
            <a:ext cx="17825746" cy="4024416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753923" indent="-753923">
              <a:lnSpc>
                <a:spcPts val="5178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3628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05964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6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ctrTitle"/>
          </p:nvPr>
        </p:nvSpPr>
        <p:spPr>
          <a:xfrm>
            <a:off x="1034398" y="2238545"/>
            <a:ext cx="18035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16985455" y="863653"/>
            <a:ext cx="132600" cy="179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9"/>
          <p:cNvSpPr/>
          <p:nvPr/>
        </p:nvSpPr>
        <p:spPr>
          <a:xfrm>
            <a:off x="16807130" y="863283"/>
            <a:ext cx="153300" cy="17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9"/>
          <p:cNvSpPr/>
          <p:nvPr/>
        </p:nvSpPr>
        <p:spPr>
          <a:xfrm>
            <a:off x="16749391" y="867722"/>
            <a:ext cx="0" cy="170815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9"/>
          <p:cNvSpPr/>
          <p:nvPr/>
        </p:nvSpPr>
        <p:spPr>
          <a:xfrm>
            <a:off x="16726822" y="793272"/>
            <a:ext cx="45719" cy="46355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9"/>
          <p:cNvSpPr/>
          <p:nvPr/>
        </p:nvSpPr>
        <p:spPr>
          <a:xfrm>
            <a:off x="16406094" y="863284"/>
            <a:ext cx="285600" cy="17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9"/>
          <p:cNvSpPr/>
          <p:nvPr/>
        </p:nvSpPr>
        <p:spPr>
          <a:xfrm>
            <a:off x="16192698" y="798740"/>
            <a:ext cx="184500" cy="239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9"/>
          <p:cNvSpPr/>
          <p:nvPr/>
        </p:nvSpPr>
        <p:spPr>
          <a:xfrm>
            <a:off x="16060138" y="867723"/>
            <a:ext cx="108584" cy="170815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9"/>
          <p:cNvSpPr/>
          <p:nvPr/>
        </p:nvSpPr>
        <p:spPr>
          <a:xfrm>
            <a:off x="16041023" y="798415"/>
            <a:ext cx="0" cy="240665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9"/>
          <p:cNvSpPr/>
          <p:nvPr/>
        </p:nvSpPr>
        <p:spPr>
          <a:xfrm>
            <a:off x="15822866" y="863025"/>
            <a:ext cx="171300" cy="17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9"/>
          <p:cNvSpPr/>
          <p:nvPr/>
        </p:nvSpPr>
        <p:spPr>
          <a:xfrm>
            <a:off x="15626336" y="863018"/>
            <a:ext cx="171600" cy="179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9"/>
          <p:cNvSpPr/>
          <p:nvPr/>
        </p:nvSpPr>
        <p:spPr>
          <a:xfrm>
            <a:off x="15381527" y="795871"/>
            <a:ext cx="216000" cy="246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9"/>
          <p:cNvSpPr/>
          <p:nvPr/>
        </p:nvSpPr>
        <p:spPr>
          <a:xfrm>
            <a:off x="15061006" y="741510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9"/>
          <p:cNvSpPr/>
          <p:nvPr/>
        </p:nvSpPr>
        <p:spPr>
          <a:xfrm>
            <a:off x="14868658" y="741509"/>
            <a:ext cx="218440" cy="384809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9"/>
          <p:cNvSpPr/>
          <p:nvPr/>
        </p:nvSpPr>
        <p:spPr>
          <a:xfrm>
            <a:off x="18946550" y="1102183"/>
            <a:ext cx="105600" cy="1374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9"/>
          <p:cNvSpPr/>
          <p:nvPr/>
        </p:nvSpPr>
        <p:spPr>
          <a:xfrm>
            <a:off x="18639120" y="1102183"/>
            <a:ext cx="285000" cy="105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9"/>
          <p:cNvSpPr/>
          <p:nvPr/>
        </p:nvSpPr>
        <p:spPr>
          <a:xfrm>
            <a:off x="18511367" y="1102183"/>
            <a:ext cx="105600" cy="150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9"/>
          <p:cNvSpPr/>
          <p:nvPr/>
        </p:nvSpPr>
        <p:spPr>
          <a:xfrm>
            <a:off x="18880577" y="867754"/>
            <a:ext cx="158100" cy="1752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9"/>
          <p:cNvSpPr/>
          <p:nvPr/>
        </p:nvSpPr>
        <p:spPr>
          <a:xfrm>
            <a:off x="18749691" y="867749"/>
            <a:ext cx="107100" cy="171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9"/>
          <p:cNvSpPr/>
          <p:nvPr/>
        </p:nvSpPr>
        <p:spPr>
          <a:xfrm>
            <a:off x="18667494" y="995163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9"/>
          <p:cNvSpPr/>
          <p:nvPr/>
        </p:nvSpPr>
        <p:spPr>
          <a:xfrm>
            <a:off x="18613620" y="797535"/>
            <a:ext cx="0" cy="241300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3" name="Google Shape;73;p9"/>
          <p:cNvSpPr/>
          <p:nvPr/>
        </p:nvSpPr>
        <p:spPr>
          <a:xfrm>
            <a:off x="18539588" y="867753"/>
            <a:ext cx="0" cy="171450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9"/>
          <p:cNvSpPr/>
          <p:nvPr/>
        </p:nvSpPr>
        <p:spPr>
          <a:xfrm>
            <a:off x="18515563" y="791535"/>
            <a:ext cx="48259" cy="48259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9"/>
          <p:cNvSpPr/>
          <p:nvPr/>
        </p:nvSpPr>
        <p:spPr>
          <a:xfrm>
            <a:off x="18303213" y="863418"/>
            <a:ext cx="180300" cy="1797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9"/>
          <p:cNvSpPr/>
          <p:nvPr/>
        </p:nvSpPr>
        <p:spPr>
          <a:xfrm>
            <a:off x="18007406" y="863418"/>
            <a:ext cx="266700" cy="175259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9"/>
          <p:cNvSpPr/>
          <p:nvPr/>
        </p:nvSpPr>
        <p:spPr>
          <a:xfrm>
            <a:off x="17528366" y="762871"/>
            <a:ext cx="375284" cy="375284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8" name="Google Shape;78;p9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9"/>
          <p:cNvSpPr/>
          <p:nvPr/>
        </p:nvSpPr>
        <p:spPr>
          <a:xfrm>
            <a:off x="1350744" y="868334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9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9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" name="Google Shape;82;p9"/>
          <p:cNvSpPr/>
          <p:nvPr/>
        </p:nvSpPr>
        <p:spPr>
          <a:xfrm>
            <a:off x="1897898" y="822697"/>
            <a:ext cx="5327400" cy="3291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2"/>
          </p:nvPr>
        </p:nvSpPr>
        <p:spPr>
          <a:xfrm>
            <a:off x="10353611" y="2697543"/>
            <a:ext cx="87453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ctrTitle"/>
          </p:nvPr>
        </p:nvSpPr>
        <p:spPr>
          <a:xfrm>
            <a:off x="1507807" y="3635819"/>
            <a:ext cx="17088600" cy="2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ubTitle" idx="1"/>
          </p:nvPr>
        </p:nvSpPr>
        <p:spPr>
          <a:xfrm>
            <a:off x="3015615" y="6567932"/>
            <a:ext cx="14073000" cy="29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20104200" cy="11727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29214" y="3913882"/>
            <a:ext cx="180456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5205" y="2697543"/>
            <a:ext cx="18093600" cy="7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35704" y="2249430"/>
            <a:ext cx="17832600" cy="2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044848" y="3552104"/>
            <a:ext cx="18014400" cy="5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94" r:id="rId6"/>
    <p:sldLayoutId id="214748369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6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1269864" y="2238125"/>
            <a:ext cx="17564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1188383" y="3821105"/>
            <a:ext cx="17727300" cy="58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ftr" idx="11"/>
          </p:nvPr>
        </p:nvSpPr>
        <p:spPr>
          <a:xfrm>
            <a:off x="6835394" y="10907459"/>
            <a:ext cx="6433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dt" idx="10"/>
          </p:nvPr>
        </p:nvSpPr>
        <p:spPr>
          <a:xfrm>
            <a:off x="1005205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14474953" y="10907459"/>
            <a:ext cx="4623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0.png"/><Relationship Id="rId3" Type="http://schemas.openxmlformats.org/officeDocument/2006/relationships/image" Target="../media/image85.jpe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11" Type="http://schemas.openxmlformats.org/officeDocument/2006/relationships/image" Target="../media/image38.png"/><Relationship Id="rId5" Type="http://schemas.openxmlformats.org/officeDocument/2006/relationships/image" Target="../media/image46.png"/><Relationship Id="rId1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29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7.pn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29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image" Target="../media/image87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7.pn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0.png"/><Relationship Id="rId3" Type="http://schemas.openxmlformats.org/officeDocument/2006/relationships/image" Target="../media/image88.jpe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11" Type="http://schemas.openxmlformats.org/officeDocument/2006/relationships/image" Target="../media/image38.png"/><Relationship Id="rId5" Type="http://schemas.openxmlformats.org/officeDocument/2006/relationships/image" Target="../media/image46.png"/><Relationship Id="rId1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Relationship Id="rId1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7.pn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29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7.png"/><Relationship Id="rId1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7.png"/><Relationship Id="rId1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7.png"/><Relationship Id="rId1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29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90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7.png"/><Relationship Id="rId1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7.png"/><Relationship Id="rId1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91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7.png"/><Relationship Id="rId1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vk.com/search?c%5Bname%5D=0&amp;c%5Bsection%5D=&amp;c%5Bq%5D=%D0%9E%D0%B1%D1%89%D0%B5%D1%81%D1%82%D0%B2%D0%BE%20%D0%BC%D0%B5%D1%80%D1%82%D0%B2%D1%8B%D1%85%20%D0%BF%D0%BE%D1%8D%D1%82%D0%BE%D0%B2%3A%20https%3A%2F%2Fvk.com%2Fevent129575817%20%D0%9C%D0%BE%D0%B8%20%D0%BF%D0%BE%D0%BB%D0%B5%D0%B7%D0%BD%D1%8B%D0%B5%20%D0%B2%D0%B5%D0%B1%D0%B8%D0%BD%D0%B0%D1%80%D1%8B%3A%20https%3A%2F%2Fwww.youtube.com%2Fc%2Fdazverev%09http%3A%2F%2Ffindspeaker.ru%2Fuser%2Fdazverev%2F%09https%3A%2F%2Fwww.youtube.com%2Fc%2F%D0%BE%D0%B1%D1%89%D0%B5%D1%81%D1%82%D0%B2%D0%BE%D0%BC%D0%B5%D1%80%D1%82%D0%B2%D1%8B%D1%85%D0%BF%D0%BE%D1%8D%D1%82%D0%BE%D0%B2" TargetMode="External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29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8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7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64.png"/><Relationship Id="rId1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29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64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18" Type="http://schemas.openxmlformats.org/officeDocument/2006/relationships/image" Target="../media/image82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17" Type="http://schemas.openxmlformats.org/officeDocument/2006/relationships/image" Target="../media/image81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0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19" Type="http://schemas.openxmlformats.org/officeDocument/2006/relationships/image" Target="../media/image83.png"/><Relationship Id="rId4" Type="http://schemas.openxmlformats.org/officeDocument/2006/relationships/image" Target="../media/image46.png"/><Relationship Id="rId9" Type="http://schemas.openxmlformats.org/officeDocument/2006/relationships/image" Target="../media/image57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38.png"/><Relationship Id="rId4" Type="http://schemas.openxmlformats.org/officeDocument/2006/relationships/image" Target="../media/image46.png"/><Relationship Id="rId9" Type="http://schemas.openxmlformats.org/officeDocument/2006/relationships/image" Target="../media/image57.png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/>
          <p:nvPr/>
        </p:nvSpPr>
        <p:spPr>
          <a:xfrm>
            <a:off x="978281" y="4179944"/>
            <a:ext cx="9621600" cy="6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2875" rIns="0" bIns="0" anchor="t" anchorCtr="0">
            <a:noAutofit/>
          </a:bodyPr>
          <a:lstStyle/>
          <a:p>
            <a:pPr marL="20320" marR="2622550" lvl="0">
              <a:lnSpc>
                <a:spcPct val="85000"/>
              </a:lnSpc>
            </a:pPr>
            <a:r>
              <a:rPr lang="ru-RU" sz="4800" b="1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Управление в стиле </a:t>
            </a:r>
            <a:r>
              <a:rPr lang="ru-RU" sz="4800" b="1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коучинга</a:t>
            </a:r>
            <a:endParaRPr lang="ru-RU" sz="11550" b="1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0320" marR="2622550" lvl="0">
              <a:lnSpc>
                <a:spcPct val="85000"/>
              </a:lnSpc>
            </a:pPr>
            <a:endParaRPr lang="ru-RU" sz="4100" dirty="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20320" marR="2622550" lvl="0">
              <a:lnSpc>
                <a:spcPct val="85000"/>
              </a:lnSpc>
            </a:pPr>
            <a:r>
              <a:rPr lang="ru-RU" sz="4100" dirty="0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Урок 1. Введение в управление в стиле </a:t>
            </a:r>
            <a:r>
              <a:rPr lang="ru-RU" sz="4100" dirty="0" err="1">
                <a:solidFill>
                  <a:srgbClr val="9698A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коучинга</a:t>
            </a:r>
            <a:endParaRPr sz="4100" dirty="0">
              <a:solidFill>
                <a:srgbClr val="9698A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620" name="Google Shape;620;p51"/>
          <p:cNvGrpSpPr/>
          <p:nvPr/>
        </p:nvGrpSpPr>
        <p:grpSpPr>
          <a:xfrm>
            <a:off x="8376710" y="741514"/>
            <a:ext cx="4183437" cy="510759"/>
            <a:chOff x="8376710" y="741514"/>
            <a:chExt cx="4183437" cy="510759"/>
          </a:xfrm>
        </p:grpSpPr>
        <p:sp>
          <p:nvSpPr>
            <p:cNvPr id="621" name="Google Shape;621;p51"/>
            <p:cNvSpPr/>
            <p:nvPr/>
          </p:nvSpPr>
          <p:spPr>
            <a:xfrm>
              <a:off x="10493527" y="863642"/>
              <a:ext cx="132519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10315126" y="863278"/>
              <a:ext cx="153387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1025744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10234905" y="793261"/>
              <a:ext cx="45085" cy="46355"/>
            </a:xfrm>
            <a:custGeom>
              <a:avLst/>
              <a:gdLst/>
              <a:ahLst/>
              <a:cxnLst/>
              <a:rect l="l" t="t" r="r" b="b"/>
              <a:pathLst>
                <a:path w="45084" h="46355" extrusionOk="0">
                  <a:moveTo>
                    <a:pt x="29035" y="0"/>
                  </a:moveTo>
                  <a:lnTo>
                    <a:pt x="16051" y="0"/>
                  </a:lnTo>
                  <a:lnTo>
                    <a:pt x="10586" y="2052"/>
                  </a:lnTo>
                  <a:lnTo>
                    <a:pt x="6491" y="6491"/>
                  </a:lnTo>
                  <a:lnTo>
                    <a:pt x="2052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52" y="34836"/>
                  </a:lnTo>
                  <a:lnTo>
                    <a:pt x="10931" y="43715"/>
                  </a:lnTo>
                  <a:lnTo>
                    <a:pt x="16051" y="45768"/>
                  </a:lnTo>
                  <a:lnTo>
                    <a:pt x="29035" y="45768"/>
                  </a:lnTo>
                  <a:lnTo>
                    <a:pt x="34491" y="43715"/>
                  </a:lnTo>
                  <a:lnTo>
                    <a:pt x="38595" y="39276"/>
                  </a:lnTo>
                  <a:lnTo>
                    <a:pt x="43045" y="34836"/>
                  </a:lnTo>
                  <a:lnTo>
                    <a:pt x="45066" y="29370"/>
                  </a:lnTo>
                  <a:lnTo>
                    <a:pt x="45066" y="16397"/>
                  </a:lnTo>
                  <a:lnTo>
                    <a:pt x="43045" y="10931"/>
                  </a:lnTo>
                  <a:lnTo>
                    <a:pt x="38595" y="6491"/>
                  </a:lnTo>
                  <a:lnTo>
                    <a:pt x="34491" y="2052"/>
                  </a:lnTo>
                  <a:lnTo>
                    <a:pt x="29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9914165" y="863279"/>
              <a:ext cx="285614" cy="17968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9700761" y="798734"/>
              <a:ext cx="184455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9568157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59" y="170790"/>
                  </a:lnTo>
                  <a:lnTo>
                    <a:pt x="108279" y="170790"/>
                  </a:lnTo>
                  <a:lnTo>
                    <a:pt x="41339" y="83693"/>
                  </a:lnTo>
                  <a:lnTo>
                    <a:pt x="42009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9549070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9" name="Google Shape;629;p51"/>
            <p:cNvSpPr/>
            <p:nvPr/>
          </p:nvSpPr>
          <p:spPr>
            <a:xfrm>
              <a:off x="9330876" y="863019"/>
              <a:ext cx="171471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0" name="Google Shape;630;p51"/>
            <p:cNvSpPr/>
            <p:nvPr/>
          </p:nvSpPr>
          <p:spPr>
            <a:xfrm>
              <a:off x="9134409" y="863018"/>
              <a:ext cx="171481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8889579" y="795871"/>
              <a:ext cx="215867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2" name="Google Shape;632;p51"/>
            <p:cNvSpPr/>
            <p:nvPr/>
          </p:nvSpPr>
          <p:spPr>
            <a:xfrm>
              <a:off x="8569025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71" y="356439"/>
                  </a:moveTo>
                  <a:lnTo>
                    <a:pt x="40061" y="380794"/>
                  </a:lnTo>
                  <a:lnTo>
                    <a:pt x="47642" y="383286"/>
                  </a:lnTo>
                  <a:lnTo>
                    <a:pt x="55746" y="384637"/>
                  </a:lnTo>
                  <a:lnTo>
                    <a:pt x="64113" y="384637"/>
                  </a:lnTo>
                  <a:lnTo>
                    <a:pt x="87185" y="381116"/>
                  </a:lnTo>
                  <a:lnTo>
                    <a:pt x="107454" y="371270"/>
                  </a:lnTo>
                  <a:lnTo>
                    <a:pt x="120787" y="358994"/>
                  </a:lnTo>
                  <a:lnTo>
                    <a:pt x="58490" y="358994"/>
                  </a:lnTo>
                  <a:lnTo>
                    <a:pt x="53097" y="358093"/>
                  </a:lnTo>
                  <a:lnTo>
                    <a:pt x="48071" y="356439"/>
                  </a:lnTo>
                  <a:close/>
                </a:path>
                <a:path w="218440" h="384809" extrusionOk="0">
                  <a:moveTo>
                    <a:pt x="191969" y="243175"/>
                  </a:moveTo>
                  <a:lnTo>
                    <a:pt x="146362" y="243175"/>
                  </a:lnTo>
                  <a:lnTo>
                    <a:pt x="152068" y="245102"/>
                  </a:lnTo>
                  <a:lnTo>
                    <a:pt x="159408" y="254013"/>
                  </a:lnTo>
                  <a:lnTo>
                    <a:pt x="160267" y="258096"/>
                  </a:lnTo>
                  <a:lnTo>
                    <a:pt x="160267" y="269237"/>
                  </a:lnTo>
                  <a:lnTo>
                    <a:pt x="137955" y="308047"/>
                  </a:lnTo>
                  <a:lnTo>
                    <a:pt x="115535" y="314807"/>
                  </a:lnTo>
                  <a:lnTo>
                    <a:pt x="113263" y="322388"/>
                  </a:lnTo>
                  <a:lnTo>
                    <a:pt x="106183" y="337044"/>
                  </a:lnTo>
                  <a:lnTo>
                    <a:pt x="95021" y="348634"/>
                  </a:lnTo>
                  <a:lnTo>
                    <a:pt x="80694" y="356253"/>
                  </a:lnTo>
                  <a:lnTo>
                    <a:pt x="64113" y="358994"/>
                  </a:lnTo>
                  <a:lnTo>
                    <a:pt x="120787" y="358994"/>
                  </a:lnTo>
                  <a:lnTo>
                    <a:pt x="123848" y="356176"/>
                  </a:lnTo>
                  <a:lnTo>
                    <a:pt x="135294" y="336911"/>
                  </a:lnTo>
                  <a:lnTo>
                    <a:pt x="155545" y="327216"/>
                  </a:lnTo>
                  <a:lnTo>
                    <a:pt x="171573" y="311866"/>
                  </a:lnTo>
                  <a:lnTo>
                    <a:pt x="182115" y="292120"/>
                  </a:lnTo>
                  <a:lnTo>
                    <a:pt x="185910" y="269237"/>
                  </a:lnTo>
                  <a:lnTo>
                    <a:pt x="185774" y="255856"/>
                  </a:lnTo>
                  <a:lnTo>
                    <a:pt x="183879" y="248966"/>
                  </a:lnTo>
                  <a:lnTo>
                    <a:pt x="191969" y="243175"/>
                  </a:lnTo>
                  <a:close/>
                </a:path>
                <a:path w="218440" h="384809" extrusionOk="0">
                  <a:moveTo>
                    <a:pt x="84657" y="256421"/>
                  </a:moveTo>
                  <a:lnTo>
                    <a:pt x="83337" y="256421"/>
                  </a:lnTo>
                  <a:lnTo>
                    <a:pt x="73358" y="258436"/>
                  </a:lnTo>
                  <a:lnTo>
                    <a:pt x="65207" y="263930"/>
                  </a:lnTo>
                  <a:lnTo>
                    <a:pt x="59710" y="272081"/>
                  </a:lnTo>
                  <a:lnTo>
                    <a:pt x="57694" y="282064"/>
                  </a:lnTo>
                  <a:lnTo>
                    <a:pt x="59710" y="292048"/>
                  </a:lnTo>
                  <a:lnTo>
                    <a:pt x="65207" y="300198"/>
                  </a:lnTo>
                  <a:lnTo>
                    <a:pt x="73358" y="305693"/>
                  </a:lnTo>
                  <a:lnTo>
                    <a:pt x="83337" y="307707"/>
                  </a:lnTo>
                  <a:lnTo>
                    <a:pt x="93322" y="305693"/>
                  </a:lnTo>
                  <a:lnTo>
                    <a:pt x="101477" y="300198"/>
                  </a:lnTo>
                  <a:lnTo>
                    <a:pt x="106975" y="292048"/>
                  </a:lnTo>
                  <a:lnTo>
                    <a:pt x="108991" y="282064"/>
                  </a:lnTo>
                  <a:lnTo>
                    <a:pt x="108991" y="278776"/>
                  </a:lnTo>
                  <a:lnTo>
                    <a:pt x="108363" y="275614"/>
                  </a:lnTo>
                  <a:lnTo>
                    <a:pt x="107242" y="272724"/>
                  </a:lnTo>
                  <a:lnTo>
                    <a:pt x="120042" y="256714"/>
                  </a:lnTo>
                  <a:lnTo>
                    <a:pt x="87201" y="256714"/>
                  </a:lnTo>
                  <a:lnTo>
                    <a:pt x="85945" y="256526"/>
                  </a:lnTo>
                  <a:lnTo>
                    <a:pt x="84657" y="256421"/>
                  </a:lnTo>
                  <a:close/>
                </a:path>
                <a:path w="218440" h="384809" extrusionOk="0">
                  <a:moveTo>
                    <a:pt x="145789" y="218195"/>
                  </a:moveTo>
                  <a:lnTo>
                    <a:pt x="109574" y="230398"/>
                  </a:lnTo>
                  <a:lnTo>
                    <a:pt x="87201" y="256714"/>
                  </a:lnTo>
                  <a:lnTo>
                    <a:pt x="120042" y="256714"/>
                  </a:lnTo>
                  <a:lnTo>
                    <a:pt x="126907" y="248128"/>
                  </a:lnTo>
                  <a:lnTo>
                    <a:pt x="133671" y="244537"/>
                  </a:lnTo>
                  <a:lnTo>
                    <a:pt x="146362" y="243175"/>
                  </a:lnTo>
                  <a:lnTo>
                    <a:pt x="191969" y="243175"/>
                  </a:lnTo>
                  <a:lnTo>
                    <a:pt x="197758" y="239032"/>
                  </a:lnTo>
                  <a:lnTo>
                    <a:pt x="207201" y="227448"/>
                  </a:lnTo>
                  <a:lnTo>
                    <a:pt x="169544" y="227448"/>
                  </a:lnTo>
                  <a:lnTo>
                    <a:pt x="162085" y="222656"/>
                  </a:lnTo>
                  <a:lnTo>
                    <a:pt x="154085" y="219603"/>
                  </a:lnTo>
                  <a:lnTo>
                    <a:pt x="145789" y="218195"/>
                  </a:lnTo>
                  <a:close/>
                </a:path>
                <a:path w="218440" h="384809" extrusionOk="0">
                  <a:moveTo>
                    <a:pt x="207197" y="157178"/>
                  </a:moveTo>
                  <a:lnTo>
                    <a:pt x="169544" y="157178"/>
                  </a:lnTo>
                  <a:lnTo>
                    <a:pt x="178767" y="162998"/>
                  </a:lnTo>
                  <a:lnTo>
                    <a:pt x="185970" y="171128"/>
                  </a:lnTo>
                  <a:lnTo>
                    <a:pt x="190656" y="181067"/>
                  </a:lnTo>
                  <a:lnTo>
                    <a:pt x="192329" y="192318"/>
                  </a:lnTo>
                  <a:lnTo>
                    <a:pt x="190656" y="203563"/>
                  </a:lnTo>
                  <a:lnTo>
                    <a:pt x="185970" y="213500"/>
                  </a:lnTo>
                  <a:lnTo>
                    <a:pt x="178767" y="221628"/>
                  </a:lnTo>
                  <a:lnTo>
                    <a:pt x="169544" y="227448"/>
                  </a:lnTo>
                  <a:lnTo>
                    <a:pt x="207201" y="227448"/>
                  </a:lnTo>
                  <a:lnTo>
                    <a:pt x="208527" y="225821"/>
                  </a:lnTo>
                  <a:lnTo>
                    <a:pt x="215496" y="210020"/>
                  </a:lnTo>
                  <a:lnTo>
                    <a:pt x="217972" y="192318"/>
                  </a:lnTo>
                  <a:lnTo>
                    <a:pt x="215496" y="174611"/>
                  </a:lnTo>
                  <a:lnTo>
                    <a:pt x="208527" y="158810"/>
                  </a:lnTo>
                  <a:lnTo>
                    <a:pt x="207197" y="157178"/>
                  </a:lnTo>
                  <a:close/>
                </a:path>
                <a:path w="218440" h="384809" extrusionOk="0">
                  <a:moveTo>
                    <a:pt x="64113" y="0"/>
                  </a:moveTo>
                  <a:lnTo>
                    <a:pt x="25602" y="13428"/>
                  </a:lnTo>
                  <a:lnTo>
                    <a:pt x="3937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51" y="150267"/>
                  </a:lnTo>
                  <a:lnTo>
                    <a:pt x="40218" y="182978"/>
                  </a:lnTo>
                  <a:lnTo>
                    <a:pt x="39087" y="185868"/>
                  </a:lnTo>
                  <a:lnTo>
                    <a:pt x="38470" y="189020"/>
                  </a:lnTo>
                  <a:lnTo>
                    <a:pt x="38470" y="192318"/>
                  </a:lnTo>
                  <a:lnTo>
                    <a:pt x="40484" y="202296"/>
                  </a:lnTo>
                  <a:lnTo>
                    <a:pt x="45978" y="210443"/>
                  </a:lnTo>
                  <a:lnTo>
                    <a:pt x="54129" y="215937"/>
                  </a:lnTo>
                  <a:lnTo>
                    <a:pt x="64113" y="217951"/>
                  </a:lnTo>
                  <a:lnTo>
                    <a:pt x="74093" y="215937"/>
                  </a:lnTo>
                  <a:lnTo>
                    <a:pt x="82248" y="210443"/>
                  </a:lnTo>
                  <a:lnTo>
                    <a:pt x="87749" y="202296"/>
                  </a:lnTo>
                  <a:lnTo>
                    <a:pt x="89766" y="192318"/>
                  </a:lnTo>
                  <a:lnTo>
                    <a:pt x="87749" y="182333"/>
                  </a:lnTo>
                  <a:lnTo>
                    <a:pt x="82248" y="174179"/>
                  </a:lnTo>
                  <a:lnTo>
                    <a:pt x="74093" y="168681"/>
                  </a:lnTo>
                  <a:lnTo>
                    <a:pt x="65564" y="166958"/>
                  </a:lnTo>
                  <a:lnTo>
                    <a:pt x="60249" y="166958"/>
                  </a:lnTo>
                  <a:lnTo>
                    <a:pt x="34072" y="134247"/>
                  </a:lnTo>
                  <a:lnTo>
                    <a:pt x="30429" y="128781"/>
                  </a:lnTo>
                  <a:lnTo>
                    <a:pt x="27817" y="122946"/>
                  </a:lnTo>
                  <a:lnTo>
                    <a:pt x="26201" y="116695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84" y="38826"/>
                  </a:lnTo>
                  <a:lnTo>
                    <a:pt x="64113" y="25632"/>
                  </a:lnTo>
                  <a:lnTo>
                    <a:pt x="120793" y="25632"/>
                  </a:lnTo>
                  <a:lnTo>
                    <a:pt x="107462" y="13358"/>
                  </a:lnTo>
                  <a:lnTo>
                    <a:pt x="87194" y="3518"/>
                  </a:lnTo>
                  <a:lnTo>
                    <a:pt x="64113" y="0"/>
                  </a:lnTo>
                  <a:close/>
                </a:path>
                <a:path w="218440" h="384809" extrusionOk="0">
                  <a:moveTo>
                    <a:pt x="64113" y="166665"/>
                  </a:moveTo>
                  <a:lnTo>
                    <a:pt x="62793" y="166665"/>
                  </a:lnTo>
                  <a:lnTo>
                    <a:pt x="61505" y="166769"/>
                  </a:lnTo>
                  <a:lnTo>
                    <a:pt x="60249" y="166958"/>
                  </a:lnTo>
                  <a:lnTo>
                    <a:pt x="65564" y="166958"/>
                  </a:lnTo>
                  <a:lnTo>
                    <a:pt x="64113" y="166665"/>
                  </a:lnTo>
                  <a:close/>
                </a:path>
                <a:path w="218440" h="384809" extrusionOk="0">
                  <a:moveTo>
                    <a:pt x="120050" y="127922"/>
                  </a:moveTo>
                  <a:lnTo>
                    <a:pt x="87201" y="127922"/>
                  </a:lnTo>
                  <a:lnTo>
                    <a:pt x="102279" y="146759"/>
                  </a:lnTo>
                  <a:lnTo>
                    <a:pt x="137440" y="166288"/>
                  </a:lnTo>
                  <a:lnTo>
                    <a:pt x="145789" y="166431"/>
                  </a:lnTo>
                  <a:lnTo>
                    <a:pt x="154085" y="165023"/>
                  </a:lnTo>
                  <a:lnTo>
                    <a:pt x="162085" y="161970"/>
                  </a:lnTo>
                  <a:lnTo>
                    <a:pt x="169544" y="157178"/>
                  </a:lnTo>
                  <a:lnTo>
                    <a:pt x="207197" y="157178"/>
                  </a:lnTo>
                  <a:lnTo>
                    <a:pt x="197758" y="145598"/>
                  </a:lnTo>
                  <a:lnTo>
                    <a:pt x="191965" y="141451"/>
                  </a:lnTo>
                  <a:lnTo>
                    <a:pt x="146362" y="141451"/>
                  </a:lnTo>
                  <a:lnTo>
                    <a:pt x="133671" y="140089"/>
                  </a:lnTo>
                  <a:lnTo>
                    <a:pt x="126907" y="136498"/>
                  </a:lnTo>
                  <a:lnTo>
                    <a:pt x="120050" y="127922"/>
                  </a:lnTo>
                  <a:close/>
                </a:path>
                <a:path w="218440" h="384809" extrusionOk="0">
                  <a:moveTo>
                    <a:pt x="120793" y="25632"/>
                  </a:moveTo>
                  <a:lnTo>
                    <a:pt x="64113" y="25632"/>
                  </a:lnTo>
                  <a:lnTo>
                    <a:pt x="80694" y="28373"/>
                  </a:lnTo>
                  <a:lnTo>
                    <a:pt x="95021" y="35992"/>
                  </a:lnTo>
                  <a:lnTo>
                    <a:pt x="106183" y="47582"/>
                  </a:lnTo>
                  <a:lnTo>
                    <a:pt x="113263" y="62238"/>
                  </a:lnTo>
                  <a:lnTo>
                    <a:pt x="115535" y="69819"/>
                  </a:lnTo>
                  <a:lnTo>
                    <a:pt x="123315" y="71202"/>
                  </a:lnTo>
                  <a:lnTo>
                    <a:pt x="137955" y="76579"/>
                  </a:lnTo>
                  <a:lnTo>
                    <a:pt x="149672" y="86420"/>
                  </a:lnTo>
                  <a:lnTo>
                    <a:pt x="157448" y="99698"/>
                  </a:lnTo>
                  <a:lnTo>
                    <a:pt x="160267" y="115389"/>
                  </a:lnTo>
                  <a:lnTo>
                    <a:pt x="160267" y="126530"/>
                  </a:lnTo>
                  <a:lnTo>
                    <a:pt x="159408" y="130613"/>
                  </a:lnTo>
                  <a:lnTo>
                    <a:pt x="152068" y="139524"/>
                  </a:lnTo>
                  <a:lnTo>
                    <a:pt x="146362" y="141451"/>
                  </a:lnTo>
                  <a:lnTo>
                    <a:pt x="191965" y="141451"/>
                  </a:lnTo>
                  <a:lnTo>
                    <a:pt x="183879" y="135660"/>
                  </a:lnTo>
                  <a:lnTo>
                    <a:pt x="185768" y="128840"/>
                  </a:lnTo>
                  <a:lnTo>
                    <a:pt x="185890" y="122946"/>
                  </a:lnTo>
                  <a:lnTo>
                    <a:pt x="171577" y="72756"/>
                  </a:lnTo>
                  <a:lnTo>
                    <a:pt x="135294" y="47715"/>
                  </a:lnTo>
                  <a:lnTo>
                    <a:pt x="123851" y="28448"/>
                  </a:lnTo>
                  <a:lnTo>
                    <a:pt x="120793" y="25632"/>
                  </a:lnTo>
                  <a:close/>
                </a:path>
                <a:path w="218440" h="384809" extrusionOk="0">
                  <a:moveTo>
                    <a:pt x="83337" y="76919"/>
                  </a:moveTo>
                  <a:lnTo>
                    <a:pt x="73358" y="78935"/>
                  </a:lnTo>
                  <a:lnTo>
                    <a:pt x="65207" y="84431"/>
                  </a:lnTo>
                  <a:lnTo>
                    <a:pt x="59710" y="92583"/>
                  </a:lnTo>
                  <a:lnTo>
                    <a:pt x="57694" y="102562"/>
                  </a:lnTo>
                  <a:lnTo>
                    <a:pt x="59710" y="112545"/>
                  </a:lnTo>
                  <a:lnTo>
                    <a:pt x="65207" y="120696"/>
                  </a:lnTo>
                  <a:lnTo>
                    <a:pt x="73358" y="126191"/>
                  </a:lnTo>
                  <a:lnTo>
                    <a:pt x="83337" y="128205"/>
                  </a:lnTo>
                  <a:lnTo>
                    <a:pt x="84657" y="128205"/>
                  </a:lnTo>
                  <a:lnTo>
                    <a:pt x="85945" y="128111"/>
                  </a:lnTo>
                  <a:lnTo>
                    <a:pt x="87201" y="127922"/>
                  </a:lnTo>
                  <a:lnTo>
                    <a:pt x="120050" y="127922"/>
                  </a:lnTo>
                  <a:lnTo>
                    <a:pt x="107242" y="111902"/>
                  </a:lnTo>
                  <a:lnTo>
                    <a:pt x="108363" y="109012"/>
                  </a:lnTo>
                  <a:lnTo>
                    <a:pt x="108991" y="105860"/>
                  </a:lnTo>
                  <a:lnTo>
                    <a:pt x="108991" y="102562"/>
                  </a:lnTo>
                  <a:lnTo>
                    <a:pt x="106975" y="92583"/>
                  </a:lnTo>
                  <a:lnTo>
                    <a:pt x="101477" y="84431"/>
                  </a:lnTo>
                  <a:lnTo>
                    <a:pt x="93322" y="78935"/>
                  </a:lnTo>
                  <a:lnTo>
                    <a:pt x="83337" y="76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8376710" y="741514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235" y="0"/>
                  </a:moveTo>
                  <a:lnTo>
                    <a:pt x="153859" y="0"/>
                  </a:lnTo>
                  <a:lnTo>
                    <a:pt x="130781" y="3519"/>
                  </a:lnTo>
                  <a:lnTo>
                    <a:pt x="110511" y="13362"/>
                  </a:lnTo>
                  <a:lnTo>
                    <a:pt x="94113" y="28452"/>
                  </a:lnTo>
                  <a:lnTo>
                    <a:pt x="82657" y="47715"/>
                  </a:lnTo>
                  <a:lnTo>
                    <a:pt x="62406" y="57410"/>
                  </a:lnTo>
                  <a:lnTo>
                    <a:pt x="46378" y="72760"/>
                  </a:lnTo>
                  <a:lnTo>
                    <a:pt x="35835" y="92506"/>
                  </a:lnTo>
                  <a:lnTo>
                    <a:pt x="32040" y="115389"/>
                  </a:lnTo>
                  <a:lnTo>
                    <a:pt x="32132" y="126191"/>
                  </a:lnTo>
                  <a:lnTo>
                    <a:pt x="32187" y="128770"/>
                  </a:lnTo>
                  <a:lnTo>
                    <a:pt x="34093" y="135660"/>
                  </a:lnTo>
                  <a:lnTo>
                    <a:pt x="20209" y="145594"/>
                  </a:lnTo>
                  <a:lnTo>
                    <a:pt x="9440" y="158805"/>
                  </a:lnTo>
                  <a:lnTo>
                    <a:pt x="2474" y="174606"/>
                  </a:lnTo>
                  <a:lnTo>
                    <a:pt x="0" y="192308"/>
                  </a:lnTo>
                  <a:lnTo>
                    <a:pt x="2474" y="210015"/>
                  </a:lnTo>
                  <a:lnTo>
                    <a:pt x="9440" y="225816"/>
                  </a:lnTo>
                  <a:lnTo>
                    <a:pt x="20209" y="239028"/>
                  </a:lnTo>
                  <a:lnTo>
                    <a:pt x="34093" y="248966"/>
                  </a:lnTo>
                  <a:lnTo>
                    <a:pt x="32206" y="255786"/>
                  </a:lnTo>
                  <a:lnTo>
                    <a:pt x="32139" y="258096"/>
                  </a:lnTo>
                  <a:lnTo>
                    <a:pt x="32040" y="269237"/>
                  </a:lnTo>
                  <a:lnTo>
                    <a:pt x="35835" y="292124"/>
                  </a:lnTo>
                  <a:lnTo>
                    <a:pt x="46378" y="311870"/>
                  </a:lnTo>
                  <a:lnTo>
                    <a:pt x="62406" y="327217"/>
                  </a:lnTo>
                  <a:lnTo>
                    <a:pt x="82657" y="336911"/>
                  </a:lnTo>
                  <a:lnTo>
                    <a:pt x="94113" y="356176"/>
                  </a:lnTo>
                  <a:lnTo>
                    <a:pt x="110511" y="371270"/>
                  </a:lnTo>
                  <a:lnTo>
                    <a:pt x="130781" y="381116"/>
                  </a:lnTo>
                  <a:lnTo>
                    <a:pt x="153859" y="384637"/>
                  </a:lnTo>
                  <a:lnTo>
                    <a:pt x="168149" y="383117"/>
                  </a:lnTo>
                  <a:lnTo>
                    <a:pt x="181054" y="378611"/>
                  </a:lnTo>
                  <a:lnTo>
                    <a:pt x="192361" y="371199"/>
                  </a:lnTo>
                  <a:lnTo>
                    <a:pt x="201857" y="360962"/>
                  </a:lnTo>
                  <a:lnTo>
                    <a:pt x="203006" y="358994"/>
                  </a:lnTo>
                  <a:lnTo>
                    <a:pt x="153859" y="358994"/>
                  </a:lnTo>
                  <a:lnTo>
                    <a:pt x="137275" y="356253"/>
                  </a:lnTo>
                  <a:lnTo>
                    <a:pt x="122941" y="348634"/>
                  </a:lnTo>
                  <a:lnTo>
                    <a:pt x="111776" y="337044"/>
                  </a:lnTo>
                  <a:lnTo>
                    <a:pt x="104698" y="322388"/>
                  </a:lnTo>
                  <a:lnTo>
                    <a:pt x="102436" y="314807"/>
                  </a:lnTo>
                  <a:lnTo>
                    <a:pt x="94656" y="313425"/>
                  </a:lnTo>
                  <a:lnTo>
                    <a:pt x="80020" y="308049"/>
                  </a:lnTo>
                  <a:lnTo>
                    <a:pt x="68298" y="298210"/>
                  </a:lnTo>
                  <a:lnTo>
                    <a:pt x="60516" y="284932"/>
                  </a:lnTo>
                  <a:lnTo>
                    <a:pt x="57694" y="269237"/>
                  </a:lnTo>
                  <a:lnTo>
                    <a:pt x="57694" y="258096"/>
                  </a:lnTo>
                  <a:lnTo>
                    <a:pt x="58563" y="254013"/>
                  </a:lnTo>
                  <a:lnTo>
                    <a:pt x="65893" y="245102"/>
                  </a:lnTo>
                  <a:lnTo>
                    <a:pt x="71610" y="243175"/>
                  </a:lnTo>
                  <a:lnTo>
                    <a:pt x="119936" y="243175"/>
                  </a:lnTo>
                  <a:lnTo>
                    <a:pt x="115692" y="237867"/>
                  </a:lnTo>
                  <a:lnTo>
                    <a:pt x="108396" y="230398"/>
                  </a:lnTo>
                  <a:lnTo>
                    <a:pt x="104108" y="227448"/>
                  </a:lnTo>
                  <a:lnTo>
                    <a:pt x="48427" y="227448"/>
                  </a:lnTo>
                  <a:lnTo>
                    <a:pt x="39200" y="221628"/>
                  </a:lnTo>
                  <a:lnTo>
                    <a:pt x="31997" y="213498"/>
                  </a:lnTo>
                  <a:lnTo>
                    <a:pt x="27314" y="203559"/>
                  </a:lnTo>
                  <a:lnTo>
                    <a:pt x="25643" y="192308"/>
                  </a:lnTo>
                  <a:lnTo>
                    <a:pt x="27314" y="181063"/>
                  </a:lnTo>
                  <a:lnTo>
                    <a:pt x="31997" y="171126"/>
                  </a:lnTo>
                  <a:lnTo>
                    <a:pt x="39200" y="162998"/>
                  </a:lnTo>
                  <a:lnTo>
                    <a:pt x="48427" y="157178"/>
                  </a:lnTo>
                  <a:lnTo>
                    <a:pt x="104112" y="157178"/>
                  </a:lnTo>
                  <a:lnTo>
                    <a:pt x="108396" y="154230"/>
                  </a:lnTo>
                  <a:lnTo>
                    <a:pt x="115692" y="146759"/>
                  </a:lnTo>
                  <a:lnTo>
                    <a:pt x="119939" y="141451"/>
                  </a:lnTo>
                  <a:lnTo>
                    <a:pt x="71610" y="141451"/>
                  </a:lnTo>
                  <a:lnTo>
                    <a:pt x="65893" y="139524"/>
                  </a:lnTo>
                  <a:lnTo>
                    <a:pt x="58563" y="130613"/>
                  </a:lnTo>
                  <a:lnTo>
                    <a:pt x="57694" y="126540"/>
                  </a:lnTo>
                  <a:lnTo>
                    <a:pt x="57694" y="115389"/>
                  </a:lnTo>
                  <a:lnTo>
                    <a:pt x="80020" y="76579"/>
                  </a:lnTo>
                  <a:lnTo>
                    <a:pt x="102447" y="69819"/>
                  </a:lnTo>
                  <a:lnTo>
                    <a:pt x="104698" y="62238"/>
                  </a:lnTo>
                  <a:lnTo>
                    <a:pt x="111776" y="47582"/>
                  </a:lnTo>
                  <a:lnTo>
                    <a:pt x="122941" y="35992"/>
                  </a:lnTo>
                  <a:lnTo>
                    <a:pt x="137275" y="28373"/>
                  </a:lnTo>
                  <a:lnTo>
                    <a:pt x="153859" y="25632"/>
                  </a:lnTo>
                  <a:lnTo>
                    <a:pt x="170721" y="25632"/>
                  </a:lnTo>
                  <a:lnTo>
                    <a:pt x="177900" y="3832"/>
                  </a:lnTo>
                  <a:lnTo>
                    <a:pt x="170308" y="1340"/>
                  </a:lnTo>
                  <a:lnTo>
                    <a:pt x="162235" y="0"/>
                  </a:lnTo>
                  <a:close/>
                </a:path>
                <a:path w="218440" h="384809" extrusionOk="0">
                  <a:moveTo>
                    <a:pt x="190553" y="217668"/>
                  </a:moveTo>
                  <a:lnTo>
                    <a:pt x="157712" y="217668"/>
                  </a:lnTo>
                  <a:lnTo>
                    <a:pt x="183889" y="250379"/>
                  </a:lnTo>
                  <a:lnTo>
                    <a:pt x="187539" y="255856"/>
                  </a:lnTo>
                  <a:lnTo>
                    <a:pt x="190149" y="261680"/>
                  </a:lnTo>
                  <a:lnTo>
                    <a:pt x="191768" y="267931"/>
                  </a:lnTo>
                  <a:lnTo>
                    <a:pt x="192318" y="274410"/>
                  </a:lnTo>
                  <a:lnTo>
                    <a:pt x="192318" y="301299"/>
                  </a:lnTo>
                  <a:lnTo>
                    <a:pt x="181177" y="345800"/>
                  </a:lnTo>
                  <a:lnTo>
                    <a:pt x="153859" y="358994"/>
                  </a:lnTo>
                  <a:lnTo>
                    <a:pt x="203006" y="358994"/>
                  </a:lnTo>
                  <a:lnTo>
                    <a:pt x="209034" y="348634"/>
                  </a:lnTo>
                  <a:lnTo>
                    <a:pt x="214032" y="334523"/>
                  </a:lnTo>
                  <a:lnTo>
                    <a:pt x="216991" y="318652"/>
                  </a:lnTo>
                  <a:lnTo>
                    <a:pt x="217961" y="301299"/>
                  </a:lnTo>
                  <a:lnTo>
                    <a:pt x="217961" y="274410"/>
                  </a:lnTo>
                  <a:lnTo>
                    <a:pt x="217045" y="263611"/>
                  </a:lnTo>
                  <a:lnTo>
                    <a:pt x="214348" y="253191"/>
                  </a:lnTo>
                  <a:lnTo>
                    <a:pt x="209944" y="243367"/>
                  </a:lnTo>
                  <a:lnTo>
                    <a:pt x="203910" y="234359"/>
                  </a:lnTo>
                  <a:lnTo>
                    <a:pt x="190553" y="217668"/>
                  </a:lnTo>
                  <a:close/>
                </a:path>
                <a:path w="218440" h="384809" extrusionOk="0">
                  <a:moveTo>
                    <a:pt x="119936" y="243175"/>
                  </a:moveTo>
                  <a:lnTo>
                    <a:pt x="71610" y="243175"/>
                  </a:lnTo>
                  <a:lnTo>
                    <a:pt x="84301" y="244537"/>
                  </a:lnTo>
                  <a:lnTo>
                    <a:pt x="91054" y="248128"/>
                  </a:lnTo>
                  <a:lnTo>
                    <a:pt x="110740" y="272724"/>
                  </a:lnTo>
                  <a:lnTo>
                    <a:pt x="109609" y="275614"/>
                  </a:lnTo>
                  <a:lnTo>
                    <a:pt x="108980" y="278776"/>
                  </a:lnTo>
                  <a:lnTo>
                    <a:pt x="108980" y="282064"/>
                  </a:lnTo>
                  <a:lnTo>
                    <a:pt x="110996" y="292048"/>
                  </a:lnTo>
                  <a:lnTo>
                    <a:pt x="116493" y="300198"/>
                  </a:lnTo>
                  <a:lnTo>
                    <a:pt x="124645" y="305693"/>
                  </a:lnTo>
                  <a:lnTo>
                    <a:pt x="134624" y="307707"/>
                  </a:lnTo>
                  <a:lnTo>
                    <a:pt x="144606" y="305693"/>
                  </a:lnTo>
                  <a:lnTo>
                    <a:pt x="152753" y="300198"/>
                  </a:lnTo>
                  <a:lnTo>
                    <a:pt x="158244" y="292048"/>
                  </a:lnTo>
                  <a:lnTo>
                    <a:pt x="160256" y="282064"/>
                  </a:lnTo>
                  <a:lnTo>
                    <a:pt x="158244" y="272085"/>
                  </a:lnTo>
                  <a:lnTo>
                    <a:pt x="152753" y="263934"/>
                  </a:lnTo>
                  <a:lnTo>
                    <a:pt x="144606" y="258437"/>
                  </a:lnTo>
                  <a:lnTo>
                    <a:pt x="136075" y="256714"/>
                  </a:lnTo>
                  <a:lnTo>
                    <a:pt x="130760" y="256714"/>
                  </a:lnTo>
                  <a:lnTo>
                    <a:pt x="119936" y="243175"/>
                  </a:lnTo>
                  <a:close/>
                </a:path>
                <a:path w="218440" h="384809" extrusionOk="0">
                  <a:moveTo>
                    <a:pt x="134624" y="256421"/>
                  </a:moveTo>
                  <a:lnTo>
                    <a:pt x="133315" y="256421"/>
                  </a:lnTo>
                  <a:lnTo>
                    <a:pt x="132027" y="256526"/>
                  </a:lnTo>
                  <a:lnTo>
                    <a:pt x="130760" y="256714"/>
                  </a:lnTo>
                  <a:lnTo>
                    <a:pt x="136075" y="256714"/>
                  </a:lnTo>
                  <a:lnTo>
                    <a:pt x="134624" y="256421"/>
                  </a:lnTo>
                  <a:close/>
                </a:path>
                <a:path w="218440" h="384809" extrusionOk="0">
                  <a:moveTo>
                    <a:pt x="72174" y="218195"/>
                  </a:moveTo>
                  <a:lnTo>
                    <a:pt x="63881" y="219603"/>
                  </a:lnTo>
                  <a:lnTo>
                    <a:pt x="55885" y="222656"/>
                  </a:lnTo>
                  <a:lnTo>
                    <a:pt x="48427" y="227448"/>
                  </a:lnTo>
                  <a:lnTo>
                    <a:pt x="104108" y="227448"/>
                  </a:lnTo>
                  <a:lnTo>
                    <a:pt x="99877" y="224537"/>
                  </a:lnTo>
                  <a:lnTo>
                    <a:pt x="90473" y="220459"/>
                  </a:lnTo>
                  <a:lnTo>
                    <a:pt x="80521" y="218338"/>
                  </a:lnTo>
                  <a:lnTo>
                    <a:pt x="72174" y="218195"/>
                  </a:lnTo>
                  <a:close/>
                </a:path>
                <a:path w="218440" h="384809" extrusionOk="0">
                  <a:moveTo>
                    <a:pt x="153859" y="166675"/>
                  </a:moveTo>
                  <a:lnTo>
                    <a:pt x="143875" y="168689"/>
                  </a:lnTo>
                  <a:lnTo>
                    <a:pt x="135724" y="174183"/>
                  </a:lnTo>
                  <a:lnTo>
                    <a:pt x="130230" y="182330"/>
                  </a:lnTo>
                  <a:lnTo>
                    <a:pt x="128215" y="192308"/>
                  </a:lnTo>
                  <a:lnTo>
                    <a:pt x="130230" y="202293"/>
                  </a:lnTo>
                  <a:lnTo>
                    <a:pt x="135724" y="210447"/>
                  </a:lnTo>
                  <a:lnTo>
                    <a:pt x="143875" y="215945"/>
                  </a:lnTo>
                  <a:lnTo>
                    <a:pt x="153859" y="217961"/>
                  </a:lnTo>
                  <a:lnTo>
                    <a:pt x="155168" y="217961"/>
                  </a:lnTo>
                  <a:lnTo>
                    <a:pt x="156466" y="217857"/>
                  </a:lnTo>
                  <a:lnTo>
                    <a:pt x="157712" y="217668"/>
                  </a:lnTo>
                  <a:lnTo>
                    <a:pt x="190553" y="217668"/>
                  </a:lnTo>
                  <a:lnTo>
                    <a:pt x="177732" y="201648"/>
                  </a:lnTo>
                  <a:lnTo>
                    <a:pt x="178884" y="198758"/>
                  </a:lnTo>
                  <a:lnTo>
                    <a:pt x="179491" y="195606"/>
                  </a:lnTo>
                  <a:lnTo>
                    <a:pt x="179491" y="192308"/>
                  </a:lnTo>
                  <a:lnTo>
                    <a:pt x="177477" y="182330"/>
                  </a:lnTo>
                  <a:lnTo>
                    <a:pt x="171984" y="174183"/>
                  </a:lnTo>
                  <a:lnTo>
                    <a:pt x="163836" y="168689"/>
                  </a:lnTo>
                  <a:lnTo>
                    <a:pt x="153859" y="166675"/>
                  </a:lnTo>
                  <a:close/>
                </a:path>
                <a:path w="218440" h="384809" extrusionOk="0">
                  <a:moveTo>
                    <a:pt x="104112" y="157178"/>
                  </a:moveTo>
                  <a:lnTo>
                    <a:pt x="48427" y="157178"/>
                  </a:lnTo>
                  <a:lnTo>
                    <a:pt x="55885" y="161970"/>
                  </a:lnTo>
                  <a:lnTo>
                    <a:pt x="63881" y="165023"/>
                  </a:lnTo>
                  <a:lnTo>
                    <a:pt x="72174" y="166431"/>
                  </a:lnTo>
                  <a:lnTo>
                    <a:pt x="80521" y="166288"/>
                  </a:lnTo>
                  <a:lnTo>
                    <a:pt x="90473" y="164171"/>
                  </a:lnTo>
                  <a:lnTo>
                    <a:pt x="99877" y="160093"/>
                  </a:lnTo>
                  <a:lnTo>
                    <a:pt x="104112" y="157178"/>
                  </a:lnTo>
                  <a:close/>
                </a:path>
                <a:path w="218440" h="384809" extrusionOk="0">
                  <a:moveTo>
                    <a:pt x="134624" y="76919"/>
                  </a:moveTo>
                  <a:lnTo>
                    <a:pt x="124645" y="78933"/>
                  </a:lnTo>
                  <a:lnTo>
                    <a:pt x="116493" y="84428"/>
                  </a:lnTo>
                  <a:lnTo>
                    <a:pt x="110996" y="92578"/>
                  </a:lnTo>
                  <a:lnTo>
                    <a:pt x="108980" y="102562"/>
                  </a:lnTo>
                  <a:lnTo>
                    <a:pt x="108980" y="105860"/>
                  </a:lnTo>
                  <a:lnTo>
                    <a:pt x="109609" y="109012"/>
                  </a:lnTo>
                  <a:lnTo>
                    <a:pt x="110740" y="111902"/>
                  </a:lnTo>
                  <a:lnTo>
                    <a:pt x="91065" y="136498"/>
                  </a:lnTo>
                  <a:lnTo>
                    <a:pt x="84301" y="140100"/>
                  </a:lnTo>
                  <a:lnTo>
                    <a:pt x="71610" y="141451"/>
                  </a:lnTo>
                  <a:lnTo>
                    <a:pt x="119939" y="141451"/>
                  </a:lnTo>
                  <a:lnTo>
                    <a:pt x="130770" y="127912"/>
                  </a:lnTo>
                  <a:lnTo>
                    <a:pt x="136076" y="127912"/>
                  </a:lnTo>
                  <a:lnTo>
                    <a:pt x="144606" y="126191"/>
                  </a:lnTo>
                  <a:lnTo>
                    <a:pt x="152753" y="120696"/>
                  </a:lnTo>
                  <a:lnTo>
                    <a:pt x="158244" y="112545"/>
                  </a:lnTo>
                  <a:lnTo>
                    <a:pt x="160256" y="102562"/>
                  </a:lnTo>
                  <a:lnTo>
                    <a:pt x="158244" y="92578"/>
                  </a:lnTo>
                  <a:lnTo>
                    <a:pt x="152753" y="84428"/>
                  </a:lnTo>
                  <a:lnTo>
                    <a:pt x="144606" y="78933"/>
                  </a:lnTo>
                  <a:lnTo>
                    <a:pt x="134624" y="76919"/>
                  </a:lnTo>
                  <a:close/>
                </a:path>
                <a:path w="218440" h="384809" extrusionOk="0">
                  <a:moveTo>
                    <a:pt x="136076" y="127912"/>
                  </a:moveTo>
                  <a:lnTo>
                    <a:pt x="130770" y="127912"/>
                  </a:lnTo>
                  <a:lnTo>
                    <a:pt x="132027" y="128100"/>
                  </a:lnTo>
                  <a:lnTo>
                    <a:pt x="133315" y="128205"/>
                  </a:lnTo>
                  <a:lnTo>
                    <a:pt x="134624" y="128205"/>
                  </a:lnTo>
                  <a:lnTo>
                    <a:pt x="136076" y="127912"/>
                  </a:lnTo>
                  <a:close/>
                </a:path>
                <a:path w="218440" h="384809" extrusionOk="0">
                  <a:moveTo>
                    <a:pt x="170721" y="25632"/>
                  </a:moveTo>
                  <a:lnTo>
                    <a:pt x="159482" y="25632"/>
                  </a:lnTo>
                  <a:lnTo>
                    <a:pt x="164864" y="26533"/>
                  </a:lnTo>
                  <a:lnTo>
                    <a:pt x="169879" y="28187"/>
                  </a:lnTo>
                  <a:lnTo>
                    <a:pt x="170721" y="256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4" name="Google Shape;634;p51"/>
            <p:cNvSpPr/>
            <p:nvPr/>
          </p:nvSpPr>
          <p:spPr>
            <a:xfrm>
              <a:off x="12454601" y="1102184"/>
              <a:ext cx="105546" cy="137283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12147171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12019419" y="1102184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12388628" y="867760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12257741" y="867754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12175543" y="995168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297"/>
                  </a:lnTo>
                  <a:lnTo>
                    <a:pt x="7002" y="40911"/>
                  </a:lnTo>
                  <a:lnTo>
                    <a:pt x="14621" y="46037"/>
                  </a:lnTo>
                  <a:lnTo>
                    <a:pt x="23978" y="47914"/>
                  </a:lnTo>
                  <a:lnTo>
                    <a:pt x="33290" y="46037"/>
                  </a:lnTo>
                  <a:lnTo>
                    <a:pt x="40914" y="40911"/>
                  </a:lnTo>
                  <a:lnTo>
                    <a:pt x="46065" y="33297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12121672" y="797535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38"/>
                  </a:lnTo>
                </a:path>
              </a:pathLst>
            </a:custGeom>
            <a:noFill/>
            <a:ln w="354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1204763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12023614" y="791529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1181126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11515489" y="863413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41" y="4355"/>
                  </a:moveTo>
                  <a:lnTo>
                    <a:pt x="0" y="4355"/>
                  </a:lnTo>
                  <a:lnTo>
                    <a:pt x="0" y="175230"/>
                  </a:lnTo>
                  <a:lnTo>
                    <a:pt x="34941" y="175230"/>
                  </a:lnTo>
                  <a:lnTo>
                    <a:pt x="34941" y="75285"/>
                  </a:lnTo>
                  <a:lnTo>
                    <a:pt x="38134" y="59560"/>
                  </a:lnTo>
                  <a:lnTo>
                    <a:pt x="46825" y="46719"/>
                  </a:lnTo>
                  <a:lnTo>
                    <a:pt x="59678" y="38063"/>
                  </a:lnTo>
                  <a:lnTo>
                    <a:pt x="75358" y="34888"/>
                  </a:lnTo>
                  <a:lnTo>
                    <a:pt x="255391" y="34888"/>
                  </a:lnTo>
                  <a:lnTo>
                    <a:pt x="250587" y="27255"/>
                  </a:lnTo>
                  <a:lnTo>
                    <a:pt x="133273" y="27255"/>
                  </a:lnTo>
                  <a:lnTo>
                    <a:pt x="123065" y="16324"/>
                  </a:lnTo>
                  <a:lnTo>
                    <a:pt x="34941" y="16324"/>
                  </a:lnTo>
                  <a:lnTo>
                    <a:pt x="34941" y="4355"/>
                  </a:lnTo>
                  <a:close/>
                </a:path>
                <a:path w="266700" h="175259" extrusionOk="0">
                  <a:moveTo>
                    <a:pt x="191166" y="34888"/>
                  </a:moveTo>
                  <a:lnTo>
                    <a:pt x="75358" y="34888"/>
                  </a:lnTo>
                  <a:lnTo>
                    <a:pt x="91040" y="38079"/>
                  </a:lnTo>
                  <a:lnTo>
                    <a:pt x="103897" y="46762"/>
                  </a:lnTo>
                  <a:lnTo>
                    <a:pt x="112591" y="59608"/>
                  </a:lnTo>
                  <a:lnTo>
                    <a:pt x="115787" y="75285"/>
                  </a:lnTo>
                  <a:lnTo>
                    <a:pt x="115787" y="175230"/>
                  </a:lnTo>
                  <a:lnTo>
                    <a:pt x="150655" y="175230"/>
                  </a:lnTo>
                  <a:lnTo>
                    <a:pt x="150655" y="75285"/>
                  </a:lnTo>
                  <a:lnTo>
                    <a:pt x="153864" y="59560"/>
                  </a:lnTo>
                  <a:lnTo>
                    <a:pt x="162590" y="46719"/>
                  </a:lnTo>
                  <a:lnTo>
                    <a:pt x="175476" y="38063"/>
                  </a:lnTo>
                  <a:lnTo>
                    <a:pt x="191166" y="34888"/>
                  </a:lnTo>
                  <a:close/>
                </a:path>
                <a:path w="266700" h="175259" extrusionOk="0">
                  <a:moveTo>
                    <a:pt x="255391" y="34888"/>
                  </a:moveTo>
                  <a:lnTo>
                    <a:pt x="191166" y="34888"/>
                  </a:lnTo>
                  <a:lnTo>
                    <a:pt x="206847" y="38079"/>
                  </a:lnTo>
                  <a:lnTo>
                    <a:pt x="219700" y="46762"/>
                  </a:lnTo>
                  <a:lnTo>
                    <a:pt x="228390" y="59608"/>
                  </a:lnTo>
                  <a:lnTo>
                    <a:pt x="231584" y="75285"/>
                  </a:lnTo>
                  <a:lnTo>
                    <a:pt x="231584" y="175230"/>
                  </a:lnTo>
                  <a:lnTo>
                    <a:pt x="266452" y="175230"/>
                  </a:lnTo>
                  <a:lnTo>
                    <a:pt x="266452" y="75285"/>
                  </a:lnTo>
                  <a:lnTo>
                    <a:pt x="261249" y="44196"/>
                  </a:lnTo>
                  <a:lnTo>
                    <a:pt x="255391" y="34888"/>
                  </a:lnTo>
                  <a:close/>
                </a:path>
                <a:path w="266700" h="175259" extrusionOk="0">
                  <a:moveTo>
                    <a:pt x="193261" y="0"/>
                  </a:moveTo>
                  <a:lnTo>
                    <a:pt x="176000" y="1913"/>
                  </a:lnTo>
                  <a:lnTo>
                    <a:pt x="159737" y="7372"/>
                  </a:lnTo>
                  <a:lnTo>
                    <a:pt x="145239" y="15960"/>
                  </a:lnTo>
                  <a:lnTo>
                    <a:pt x="133273" y="27255"/>
                  </a:lnTo>
                  <a:lnTo>
                    <a:pt x="250587" y="27255"/>
                  </a:lnTo>
                  <a:lnTo>
                    <a:pt x="246313" y="20464"/>
                  </a:lnTo>
                  <a:lnTo>
                    <a:pt x="223148" y="5321"/>
                  </a:lnTo>
                  <a:lnTo>
                    <a:pt x="193261" y="0"/>
                  </a:lnTo>
                  <a:close/>
                </a:path>
                <a:path w="266700" h="175259" extrusionOk="0">
                  <a:moveTo>
                    <a:pt x="77358" y="0"/>
                  </a:moveTo>
                  <a:lnTo>
                    <a:pt x="63290" y="1527"/>
                  </a:lnTo>
                  <a:lnTo>
                    <a:pt x="51473" y="5433"/>
                  </a:lnTo>
                  <a:lnTo>
                    <a:pt x="41994" y="10703"/>
                  </a:lnTo>
                  <a:lnTo>
                    <a:pt x="34941" y="16324"/>
                  </a:lnTo>
                  <a:lnTo>
                    <a:pt x="123065" y="16324"/>
                  </a:lnTo>
                  <a:lnTo>
                    <a:pt x="122680" y="15911"/>
                  </a:lnTo>
                  <a:lnTo>
                    <a:pt x="109867" y="7329"/>
                  </a:lnTo>
                  <a:lnTo>
                    <a:pt x="94778" y="1896"/>
                  </a:lnTo>
                  <a:lnTo>
                    <a:pt x="77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51"/>
            <p:cNvSpPr/>
            <p:nvPr/>
          </p:nvSpPr>
          <p:spPr>
            <a:xfrm>
              <a:off x="11036394" y="762876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606" y="0"/>
                  </a:moveTo>
                  <a:lnTo>
                    <a:pt x="137792" y="6707"/>
                  </a:lnTo>
                  <a:lnTo>
                    <a:pt x="92993" y="25629"/>
                  </a:lnTo>
                  <a:lnTo>
                    <a:pt x="55012" y="54964"/>
                  </a:lnTo>
                  <a:lnTo>
                    <a:pt x="25651" y="92911"/>
                  </a:lnTo>
                  <a:lnTo>
                    <a:pt x="6713" y="137670"/>
                  </a:lnTo>
                  <a:lnTo>
                    <a:pt x="0" y="187439"/>
                  </a:lnTo>
                  <a:lnTo>
                    <a:pt x="6723" y="237224"/>
                  </a:lnTo>
                  <a:lnTo>
                    <a:pt x="25651" y="281937"/>
                  </a:lnTo>
                  <a:lnTo>
                    <a:pt x="55012" y="319856"/>
                  </a:lnTo>
                  <a:lnTo>
                    <a:pt x="92993" y="349164"/>
                  </a:lnTo>
                  <a:lnTo>
                    <a:pt x="137792" y="368064"/>
                  </a:lnTo>
                  <a:lnTo>
                    <a:pt x="187606" y="374763"/>
                  </a:lnTo>
                  <a:lnTo>
                    <a:pt x="215684" y="372667"/>
                  </a:lnTo>
                  <a:lnTo>
                    <a:pt x="242903" y="366453"/>
                  </a:lnTo>
                  <a:lnTo>
                    <a:pt x="268890" y="356232"/>
                  </a:lnTo>
                  <a:lnTo>
                    <a:pt x="293268" y="342115"/>
                  </a:lnTo>
                  <a:lnTo>
                    <a:pt x="293854" y="341759"/>
                  </a:lnTo>
                  <a:lnTo>
                    <a:pt x="289106" y="336241"/>
                  </a:lnTo>
                  <a:lnTo>
                    <a:pt x="187606" y="336241"/>
                  </a:lnTo>
                  <a:lnTo>
                    <a:pt x="140555" y="328634"/>
                  </a:lnTo>
                  <a:lnTo>
                    <a:pt x="99648" y="307464"/>
                  </a:lnTo>
                  <a:lnTo>
                    <a:pt x="67363" y="275206"/>
                  </a:lnTo>
                  <a:lnTo>
                    <a:pt x="46176" y="234334"/>
                  </a:lnTo>
                  <a:lnTo>
                    <a:pt x="38564" y="187324"/>
                  </a:lnTo>
                  <a:lnTo>
                    <a:pt x="46176" y="140313"/>
                  </a:lnTo>
                  <a:lnTo>
                    <a:pt x="67363" y="99441"/>
                  </a:lnTo>
                  <a:lnTo>
                    <a:pt x="99648" y="67183"/>
                  </a:lnTo>
                  <a:lnTo>
                    <a:pt x="140555" y="46013"/>
                  </a:lnTo>
                  <a:lnTo>
                    <a:pt x="187606" y="38407"/>
                  </a:lnTo>
                  <a:lnTo>
                    <a:pt x="298749" y="38407"/>
                  </a:lnTo>
                  <a:lnTo>
                    <a:pt x="282200" y="25624"/>
                  </a:lnTo>
                  <a:lnTo>
                    <a:pt x="237411" y="6706"/>
                  </a:lnTo>
                  <a:lnTo>
                    <a:pt x="187606" y="0"/>
                  </a:lnTo>
                  <a:close/>
                </a:path>
                <a:path w="375284" h="375284" extrusionOk="0">
                  <a:moveTo>
                    <a:pt x="268588" y="312398"/>
                  </a:moveTo>
                  <a:lnTo>
                    <a:pt x="268117" y="312639"/>
                  </a:lnTo>
                  <a:lnTo>
                    <a:pt x="249404" y="322816"/>
                  </a:lnTo>
                  <a:lnTo>
                    <a:pt x="229578" y="330208"/>
                  </a:lnTo>
                  <a:lnTo>
                    <a:pt x="208893" y="334716"/>
                  </a:lnTo>
                  <a:lnTo>
                    <a:pt x="187606" y="336241"/>
                  </a:lnTo>
                  <a:lnTo>
                    <a:pt x="289106" y="336241"/>
                  </a:lnTo>
                  <a:lnTo>
                    <a:pt x="268588" y="312398"/>
                  </a:lnTo>
                  <a:close/>
                </a:path>
                <a:path w="375284" h="375284" extrusionOk="0">
                  <a:moveTo>
                    <a:pt x="359267" y="254149"/>
                  </a:moveTo>
                  <a:lnTo>
                    <a:pt x="254714" y="254149"/>
                  </a:lnTo>
                  <a:lnTo>
                    <a:pt x="263733" y="265139"/>
                  </a:lnTo>
                  <a:lnTo>
                    <a:pt x="274818" y="273627"/>
                  </a:lnTo>
                  <a:lnTo>
                    <a:pt x="287577" y="279363"/>
                  </a:lnTo>
                  <a:lnTo>
                    <a:pt x="301613" y="282096"/>
                  </a:lnTo>
                  <a:lnTo>
                    <a:pt x="305016" y="282336"/>
                  </a:lnTo>
                  <a:lnTo>
                    <a:pt x="306671" y="282336"/>
                  </a:lnTo>
                  <a:lnTo>
                    <a:pt x="344743" y="269531"/>
                  </a:lnTo>
                  <a:lnTo>
                    <a:pt x="359267" y="254149"/>
                  </a:lnTo>
                  <a:close/>
                </a:path>
                <a:path w="375284" h="375284" extrusionOk="0">
                  <a:moveTo>
                    <a:pt x="187481" y="92541"/>
                  </a:moveTo>
                  <a:lnTo>
                    <a:pt x="150590" y="100002"/>
                  </a:lnTo>
                  <a:lnTo>
                    <a:pt x="120436" y="120335"/>
                  </a:lnTo>
                  <a:lnTo>
                    <a:pt x="100090" y="150467"/>
                  </a:lnTo>
                  <a:lnTo>
                    <a:pt x="92625" y="187324"/>
                  </a:lnTo>
                  <a:lnTo>
                    <a:pt x="100090" y="224179"/>
                  </a:lnTo>
                  <a:lnTo>
                    <a:pt x="120436" y="254307"/>
                  </a:lnTo>
                  <a:lnTo>
                    <a:pt x="150590" y="274637"/>
                  </a:lnTo>
                  <a:lnTo>
                    <a:pt x="187481" y="282096"/>
                  </a:lnTo>
                  <a:lnTo>
                    <a:pt x="206170" y="280256"/>
                  </a:lnTo>
                  <a:lnTo>
                    <a:pt x="223878" y="274860"/>
                  </a:lnTo>
                  <a:lnTo>
                    <a:pt x="240195" y="266096"/>
                  </a:lnTo>
                  <a:lnTo>
                    <a:pt x="254714" y="254149"/>
                  </a:lnTo>
                  <a:lnTo>
                    <a:pt x="359267" y="254149"/>
                  </a:lnTo>
                  <a:lnTo>
                    <a:pt x="359373" y="254015"/>
                  </a:lnTo>
                  <a:lnTo>
                    <a:pt x="364836" y="244449"/>
                  </a:lnTo>
                  <a:lnTo>
                    <a:pt x="365083" y="243814"/>
                  </a:lnTo>
                  <a:lnTo>
                    <a:pt x="304681" y="243814"/>
                  </a:lnTo>
                  <a:lnTo>
                    <a:pt x="304207" y="243699"/>
                  </a:lnTo>
                  <a:lnTo>
                    <a:pt x="187606" y="243699"/>
                  </a:lnTo>
                  <a:lnTo>
                    <a:pt x="165646" y="239266"/>
                  </a:lnTo>
                  <a:lnTo>
                    <a:pt x="147706" y="227181"/>
                  </a:lnTo>
                  <a:lnTo>
                    <a:pt x="135606" y="209261"/>
                  </a:lnTo>
                  <a:lnTo>
                    <a:pt x="131168" y="187324"/>
                  </a:lnTo>
                  <a:lnTo>
                    <a:pt x="135606" y="165382"/>
                  </a:lnTo>
                  <a:lnTo>
                    <a:pt x="147706" y="147462"/>
                  </a:lnTo>
                  <a:lnTo>
                    <a:pt x="165646" y="135379"/>
                  </a:lnTo>
                  <a:lnTo>
                    <a:pt x="187606" y="130948"/>
                  </a:lnTo>
                  <a:lnTo>
                    <a:pt x="261683" y="130948"/>
                  </a:lnTo>
                  <a:lnTo>
                    <a:pt x="254517" y="120335"/>
                  </a:lnTo>
                  <a:lnTo>
                    <a:pt x="224365" y="100002"/>
                  </a:lnTo>
                  <a:lnTo>
                    <a:pt x="187481" y="92541"/>
                  </a:lnTo>
                  <a:close/>
                </a:path>
                <a:path w="375284" h="375284" extrusionOk="0">
                  <a:moveTo>
                    <a:pt x="298749" y="38407"/>
                  </a:moveTo>
                  <a:lnTo>
                    <a:pt x="187606" y="38407"/>
                  </a:lnTo>
                  <a:lnTo>
                    <a:pt x="234657" y="46013"/>
                  </a:lnTo>
                  <a:lnTo>
                    <a:pt x="275561" y="67183"/>
                  </a:lnTo>
                  <a:lnTo>
                    <a:pt x="307843" y="99441"/>
                  </a:lnTo>
                  <a:lnTo>
                    <a:pt x="329027" y="140313"/>
                  </a:lnTo>
                  <a:lnTo>
                    <a:pt x="336638" y="187324"/>
                  </a:lnTo>
                  <a:lnTo>
                    <a:pt x="336417" y="195340"/>
                  </a:lnTo>
                  <a:lnTo>
                    <a:pt x="320966" y="239174"/>
                  </a:lnTo>
                  <a:lnTo>
                    <a:pt x="304681" y="243814"/>
                  </a:lnTo>
                  <a:lnTo>
                    <a:pt x="365083" y="243814"/>
                  </a:lnTo>
                  <a:lnTo>
                    <a:pt x="368962" y="233835"/>
                  </a:lnTo>
                  <a:lnTo>
                    <a:pt x="369674" y="231479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49" y="216789"/>
                  </a:lnTo>
                  <a:lnTo>
                    <a:pt x="374090" y="207583"/>
                  </a:lnTo>
                  <a:lnTo>
                    <a:pt x="374825" y="197850"/>
                  </a:lnTo>
                  <a:lnTo>
                    <a:pt x="375067" y="187324"/>
                  </a:lnTo>
                  <a:lnTo>
                    <a:pt x="368406" y="137603"/>
                  </a:lnTo>
                  <a:lnTo>
                    <a:pt x="349504" y="92877"/>
                  </a:lnTo>
                  <a:lnTo>
                    <a:pt x="320166" y="54949"/>
                  </a:lnTo>
                  <a:lnTo>
                    <a:pt x="298749" y="38407"/>
                  </a:lnTo>
                  <a:close/>
                </a:path>
                <a:path w="375284" h="375284" extrusionOk="0">
                  <a:moveTo>
                    <a:pt x="261683" y="130948"/>
                  </a:moveTo>
                  <a:lnTo>
                    <a:pt x="187606" y="130948"/>
                  </a:lnTo>
                  <a:lnTo>
                    <a:pt x="209563" y="135397"/>
                  </a:lnTo>
                  <a:lnTo>
                    <a:pt x="227496" y="147509"/>
                  </a:lnTo>
                  <a:lnTo>
                    <a:pt x="239589" y="165435"/>
                  </a:lnTo>
                  <a:lnTo>
                    <a:pt x="244023" y="187324"/>
                  </a:lnTo>
                  <a:lnTo>
                    <a:pt x="239589" y="209261"/>
                  </a:lnTo>
                  <a:lnTo>
                    <a:pt x="227496" y="227181"/>
                  </a:lnTo>
                  <a:lnTo>
                    <a:pt x="209563" y="239266"/>
                  </a:lnTo>
                  <a:lnTo>
                    <a:pt x="187606" y="243699"/>
                  </a:lnTo>
                  <a:lnTo>
                    <a:pt x="304207" y="243699"/>
                  </a:lnTo>
                  <a:lnTo>
                    <a:pt x="296892" y="241924"/>
                  </a:lnTo>
                  <a:lnTo>
                    <a:pt x="289702" y="237199"/>
                  </a:lnTo>
                  <a:lnTo>
                    <a:pt x="284438" y="229329"/>
                  </a:lnTo>
                  <a:lnTo>
                    <a:pt x="282326" y="217857"/>
                  </a:lnTo>
                  <a:lnTo>
                    <a:pt x="282326" y="187324"/>
                  </a:lnTo>
                  <a:lnTo>
                    <a:pt x="274861" y="150467"/>
                  </a:lnTo>
                  <a:lnTo>
                    <a:pt x="261683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46" name="Google Shape;646;p51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7" name="Google Shape;647;p51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7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9" y="101899"/>
                </a:lnTo>
                <a:lnTo>
                  <a:pt x="272991" y="74037"/>
                </a:lnTo>
                <a:lnTo>
                  <a:pt x="267569" y="46174"/>
                </a:lnTo>
                <a:lnTo>
                  <a:pt x="251301" y="21682"/>
                </a:lnTo>
                <a:lnTo>
                  <a:pt x="226806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8" name="Google Shape;648;p51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9" name="Google Shape;649;p51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0" name="Google Shape;650;p51"/>
          <p:cNvSpPr/>
          <p:nvPr/>
        </p:nvSpPr>
        <p:spPr>
          <a:xfrm>
            <a:off x="13402733" y="0"/>
            <a:ext cx="6701366" cy="1172739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1" name="Google Shape;651;p51"/>
          <p:cNvSpPr txBox="1"/>
          <p:nvPr/>
        </p:nvSpPr>
        <p:spPr>
          <a:xfrm>
            <a:off x="1782550" y="622850"/>
            <a:ext cx="6278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  <a:endParaRPr sz="2800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478601B-8861-344A-8778-61BA4CF05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26" y="1690079"/>
            <a:ext cx="11719647" cy="9612744"/>
          </a:xfrm>
          <a:prstGeom prst="rect">
            <a:avLst/>
          </a:prstGeom>
        </p:spPr>
      </p:pic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5679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Типы </a:t>
            </a:r>
            <a:r>
              <a:rPr lang="ru-RU" sz="11000" dirty="0" err="1"/>
              <a:t>коучей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776138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Типы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коучей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338839B2-C241-CA46-9A97-4AABF3E83D8D}"/>
              </a:ext>
            </a:extLst>
          </p:cNvPr>
          <p:cNvSpPr/>
          <p:nvPr/>
        </p:nvSpPr>
        <p:spPr>
          <a:xfrm>
            <a:off x="7192308" y="5864225"/>
            <a:ext cx="5719483" cy="5719482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FFBA3332-EE68-064A-9D78-4CFDB0F11B96}"/>
              </a:ext>
            </a:extLst>
          </p:cNvPr>
          <p:cNvSpPr/>
          <p:nvPr/>
        </p:nvSpPr>
        <p:spPr>
          <a:xfrm>
            <a:off x="9360905" y="4090351"/>
            <a:ext cx="5719483" cy="571948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19B76F0D-AC55-3E4B-A466-86692861A23E}"/>
              </a:ext>
            </a:extLst>
          </p:cNvPr>
          <p:cNvSpPr/>
          <p:nvPr/>
        </p:nvSpPr>
        <p:spPr>
          <a:xfrm>
            <a:off x="4709255" y="3918110"/>
            <a:ext cx="5719483" cy="571948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0EAF4769-4467-3942-BE97-6C8652F2E8DF}"/>
              </a:ext>
            </a:extLst>
          </p:cNvPr>
          <p:cNvSpPr/>
          <p:nvPr/>
        </p:nvSpPr>
        <p:spPr>
          <a:xfrm>
            <a:off x="6437922" y="1971995"/>
            <a:ext cx="5719483" cy="57194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6AFA2C34-78F8-A54F-887E-14728E5B69F6}"/>
              </a:ext>
            </a:extLst>
          </p:cNvPr>
          <p:cNvSpPr/>
          <p:nvPr/>
        </p:nvSpPr>
        <p:spPr>
          <a:xfrm>
            <a:off x="9015607" y="2240039"/>
            <a:ext cx="5719483" cy="57194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D69A7D09-F4B5-7948-986F-7755F821FB42}"/>
              </a:ext>
            </a:extLst>
          </p:cNvPr>
          <p:cNvSpPr/>
          <p:nvPr/>
        </p:nvSpPr>
        <p:spPr>
          <a:xfrm>
            <a:off x="8554943" y="6950092"/>
            <a:ext cx="2994212" cy="12477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 err="1"/>
              <a:t>Коучинг</a:t>
            </a:r>
            <a:endParaRPr lang="ru-RU" sz="4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E3C17-C424-7244-80B6-02C467D2652B}"/>
              </a:ext>
            </a:extLst>
          </p:cNvPr>
          <p:cNvSpPr txBox="1"/>
          <p:nvPr/>
        </p:nvSpPr>
        <p:spPr>
          <a:xfrm>
            <a:off x="9979692" y="4613406"/>
            <a:ext cx="3466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Командный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23836F-552F-EA46-9D2C-535BB0B0932B}"/>
              </a:ext>
            </a:extLst>
          </p:cNvPr>
          <p:cNvSpPr txBox="1"/>
          <p:nvPr/>
        </p:nvSpPr>
        <p:spPr>
          <a:xfrm>
            <a:off x="6077817" y="5202962"/>
            <a:ext cx="3466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>
                <a:solidFill>
                  <a:schemeClr val="bg1"/>
                </a:solidFill>
              </a:rPr>
              <a:t>Лайф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DF6522-B410-424C-BD79-7434186E09AE}"/>
              </a:ext>
            </a:extLst>
          </p:cNvPr>
          <p:cNvSpPr txBox="1"/>
          <p:nvPr/>
        </p:nvSpPr>
        <p:spPr>
          <a:xfrm>
            <a:off x="7942289" y="9851966"/>
            <a:ext cx="4074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Менеджерский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F7BB3B-2700-3041-963E-150C3E7184D9}"/>
              </a:ext>
            </a:extLst>
          </p:cNvPr>
          <p:cNvSpPr txBox="1"/>
          <p:nvPr/>
        </p:nvSpPr>
        <p:spPr>
          <a:xfrm>
            <a:off x="10428738" y="8319988"/>
            <a:ext cx="3466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Проектный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DE8EC1-1010-9A41-AA89-BA6A685F46F9}"/>
              </a:ext>
            </a:extLst>
          </p:cNvPr>
          <p:cNvSpPr txBox="1"/>
          <p:nvPr/>
        </p:nvSpPr>
        <p:spPr>
          <a:xfrm>
            <a:off x="5305824" y="8058288"/>
            <a:ext cx="450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</a:rPr>
              <a:t>Эффективности</a:t>
            </a:r>
          </a:p>
        </p:txBody>
      </p:sp>
    </p:spTree>
    <p:extLst>
      <p:ext uri="{BB962C8B-B14F-4D97-AF65-F5344CB8AC3E}">
        <p14:creationId xmlns:p14="http://schemas.microsoft.com/office/powerpoint/2010/main" val="1450067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Портрет </a:t>
            </a:r>
            <a:r>
              <a:rPr lang="ru-RU" sz="11000" dirty="0" err="1"/>
              <a:t>коуч</a:t>
            </a:r>
            <a:r>
              <a:rPr lang="ru-RU" sz="11000" dirty="0"/>
              <a:t>-менеджера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3070325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Портрет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коуча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Личный пример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3BA765-00A4-7B4A-9057-BB86A918DA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19520" y="2542836"/>
            <a:ext cx="10384879" cy="778865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9772228-59B7-484E-AB55-AF17A57E438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8874" y="2996920"/>
            <a:ext cx="8607295" cy="573461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B4A9841-36E9-4744-B0C9-5F178A3EDE2A}"/>
              </a:ext>
            </a:extLst>
          </p:cNvPr>
          <p:cNvSpPr txBox="1"/>
          <p:nvPr/>
        </p:nvSpPr>
        <p:spPr>
          <a:xfrm>
            <a:off x="0" y="9153837"/>
            <a:ext cx="9564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/>
              <a:t>Невозможно поделиться тем, чего нет. Пример про маму и шоколадку в кладовке.</a:t>
            </a:r>
          </a:p>
        </p:txBody>
      </p:sp>
    </p:spTree>
    <p:extLst>
      <p:ext uri="{BB962C8B-B14F-4D97-AF65-F5344CB8AC3E}">
        <p14:creationId xmlns:p14="http://schemas.microsoft.com/office/powerpoint/2010/main" val="4142970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C6D6A48-18DF-A943-821E-F0A01377CA9C}"/>
              </a:ext>
            </a:extLst>
          </p:cNvPr>
          <p:cNvGrpSpPr/>
          <p:nvPr/>
        </p:nvGrpSpPr>
        <p:grpSpPr>
          <a:xfrm>
            <a:off x="3956050" y="3086547"/>
            <a:ext cx="12192000" cy="7349677"/>
            <a:chOff x="3956050" y="3086547"/>
            <a:chExt cx="12192000" cy="7349677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B5E8AC8E-EED2-F44A-A662-D101A0BA8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623"/>
            <a:stretch/>
          </p:blipFill>
          <p:spPr>
            <a:xfrm>
              <a:off x="3956050" y="3086547"/>
              <a:ext cx="12192000" cy="7349677"/>
            </a:xfrm>
            <a:prstGeom prst="rect">
              <a:avLst/>
            </a:prstGeom>
          </p:spPr>
        </p:pic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FE854656-DC51-1446-899D-B9D4B62D15BA}"/>
                </a:ext>
              </a:extLst>
            </p:cNvPr>
            <p:cNvSpPr/>
            <p:nvPr/>
          </p:nvSpPr>
          <p:spPr>
            <a:xfrm>
              <a:off x="13840691" y="9214394"/>
              <a:ext cx="1695796" cy="828874"/>
            </a:xfrm>
            <a:prstGeom prst="rect">
              <a:avLst/>
            </a:prstGeom>
            <a:solidFill>
              <a:srgbClr val="EA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656B5747-595D-554B-8DAE-3FA24B98017F}"/>
                </a:ext>
              </a:extLst>
            </p:cNvPr>
            <p:cNvSpPr/>
            <p:nvPr/>
          </p:nvSpPr>
          <p:spPr>
            <a:xfrm>
              <a:off x="15536487" y="9214394"/>
              <a:ext cx="611563" cy="828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Принципы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12598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9350" y="9379297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</a:t>
            </a:r>
            <a:r>
              <a:rPr lang="ru-RU" sz="44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-менеджер может управлять с помощью вопросов. Традиционно говорить, </a:t>
            </a:r>
            <a:r>
              <a:rPr lang="ru-RU" sz="44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коучингово</a:t>
            </a:r>
            <a:r>
              <a:rPr lang="ru-RU" sz="44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– спрашивать.</a:t>
            </a:r>
            <a:endParaRPr sz="44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46C334-0CCF-0F4C-A9AB-3BB5FF659E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13122" y="1696571"/>
            <a:ext cx="10277855" cy="76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64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Когда нужен КМ?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455262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9350" y="3727778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Если работает директивно – не ломать. НО! Если творческий коллектив или нестандартные задачи, нужны изменения!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55244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9350" y="3727778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algn="ctr"/>
            <a:r>
              <a:rPr lang="ru-RU" dirty="0"/>
              <a:t>Когда директивное управление упирается в стенку: люди под тобой уже тоже большие руководители или ключевые сотрудники.</a:t>
            </a:r>
            <a:br>
              <a:rPr lang="ru-RU" dirty="0"/>
            </a:b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6100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55"/>
          <p:cNvGrpSpPr/>
          <p:nvPr/>
        </p:nvGrpSpPr>
        <p:grpSpPr>
          <a:xfrm>
            <a:off x="14868658" y="741514"/>
            <a:ext cx="4183492" cy="510674"/>
            <a:chOff x="14868658" y="741514"/>
            <a:chExt cx="4183492" cy="510674"/>
          </a:xfrm>
        </p:grpSpPr>
        <p:grpSp>
          <p:nvGrpSpPr>
            <p:cNvPr id="768" name="Google Shape;768;p55"/>
            <p:cNvGrpSpPr/>
            <p:nvPr/>
          </p:nvGrpSpPr>
          <p:grpSpPr>
            <a:xfrm>
              <a:off x="14868658" y="741514"/>
              <a:ext cx="2249397" cy="384810"/>
              <a:chOff x="14868658" y="741514"/>
              <a:chExt cx="2249397" cy="384810"/>
            </a:xfrm>
          </p:grpSpPr>
          <p:sp>
            <p:nvSpPr>
              <p:cNvPr id="769" name="Google Shape;769;p55"/>
              <p:cNvSpPr/>
              <p:nvPr/>
            </p:nvSpPr>
            <p:spPr>
              <a:xfrm>
                <a:off x="16985455" y="863642"/>
                <a:ext cx="132600" cy="1797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0" name="Google Shape;770;p55"/>
              <p:cNvSpPr/>
              <p:nvPr/>
            </p:nvSpPr>
            <p:spPr>
              <a:xfrm>
                <a:off x="16807130" y="863278"/>
                <a:ext cx="153300" cy="1752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1" name="Google Shape;771;p55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790"/>
                    </a:lnTo>
                  </a:path>
                </a:pathLst>
              </a:custGeom>
              <a:noFill/>
              <a:ln w="35500" cap="flat" cmpd="sng">
                <a:solidFill>
                  <a:srgbClr val="08090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2" name="Google Shape;772;p55"/>
              <p:cNvSpPr/>
              <p:nvPr/>
            </p:nvSpPr>
            <p:spPr>
              <a:xfrm>
                <a:off x="16726822" y="793261"/>
                <a:ext cx="45719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3" name="Google Shape;773;p55"/>
              <p:cNvSpPr/>
              <p:nvPr/>
            </p:nvSpPr>
            <p:spPr>
              <a:xfrm>
                <a:off x="16406094" y="863279"/>
                <a:ext cx="285600" cy="1797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4" name="Google Shape;774;p55"/>
              <p:cNvSpPr/>
              <p:nvPr/>
            </p:nvSpPr>
            <p:spPr>
              <a:xfrm>
                <a:off x="16192698" y="798734"/>
                <a:ext cx="184500" cy="23970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5" name="Google Shape;775;p55"/>
              <p:cNvSpPr/>
              <p:nvPr/>
            </p:nvSpPr>
            <p:spPr>
              <a:xfrm>
                <a:off x="16060138" y="867723"/>
                <a:ext cx="108584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790"/>
                    </a:lnTo>
                    <a:lnTo>
                      <a:pt x="108268" y="170790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6" name="Google Shape;776;p55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08090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7" name="Google Shape;777;p55"/>
              <p:cNvSpPr/>
              <p:nvPr/>
            </p:nvSpPr>
            <p:spPr>
              <a:xfrm>
                <a:off x="15822866" y="863019"/>
                <a:ext cx="171300" cy="17970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8" name="Google Shape;778;p55"/>
              <p:cNvSpPr/>
              <p:nvPr/>
            </p:nvSpPr>
            <p:spPr>
              <a:xfrm>
                <a:off x="15381527" y="795871"/>
                <a:ext cx="216000" cy="24600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9" name="Google Shape;779;p55"/>
              <p:cNvSpPr/>
              <p:nvPr/>
            </p:nvSpPr>
            <p:spPr>
              <a:xfrm>
                <a:off x="15626336" y="863018"/>
                <a:ext cx="171600" cy="1797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0" name="Google Shape;780;p55"/>
              <p:cNvSpPr/>
              <p:nvPr/>
            </p:nvSpPr>
            <p:spPr>
              <a:xfrm>
                <a:off x="15061006" y="741515"/>
                <a:ext cx="218440" cy="384809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1" name="Google Shape;781;p55"/>
              <p:cNvSpPr/>
              <p:nvPr/>
            </p:nvSpPr>
            <p:spPr>
              <a:xfrm>
                <a:off x="14868658" y="741514"/>
                <a:ext cx="218440" cy="384809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08090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82" name="Google Shape;782;p55"/>
            <p:cNvGrpSpPr/>
            <p:nvPr/>
          </p:nvGrpSpPr>
          <p:grpSpPr>
            <a:xfrm>
              <a:off x="17528366" y="762876"/>
              <a:ext cx="1523784" cy="489312"/>
              <a:chOff x="17528366" y="762876"/>
              <a:chExt cx="1523784" cy="489312"/>
            </a:xfrm>
          </p:grpSpPr>
          <p:sp>
            <p:nvSpPr>
              <p:cNvPr id="783" name="Google Shape;783;p55"/>
              <p:cNvSpPr/>
              <p:nvPr/>
            </p:nvSpPr>
            <p:spPr>
              <a:xfrm>
                <a:off x="18946550" y="1102188"/>
                <a:ext cx="105600" cy="1374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4" name="Google Shape;784;p55"/>
              <p:cNvSpPr/>
              <p:nvPr/>
            </p:nvSpPr>
            <p:spPr>
              <a:xfrm>
                <a:off x="18639120" y="1102188"/>
                <a:ext cx="285000" cy="105300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5" name="Google Shape;785;p55"/>
              <p:cNvSpPr/>
              <p:nvPr/>
            </p:nvSpPr>
            <p:spPr>
              <a:xfrm>
                <a:off x="18511367" y="1102188"/>
                <a:ext cx="105600" cy="150000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6" name="Google Shape;786;p55"/>
              <p:cNvSpPr/>
              <p:nvPr/>
            </p:nvSpPr>
            <p:spPr>
              <a:xfrm>
                <a:off x="18880577" y="867760"/>
                <a:ext cx="158100" cy="175200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7" name="Google Shape;787;p55"/>
              <p:cNvSpPr/>
              <p:nvPr/>
            </p:nvSpPr>
            <p:spPr>
              <a:xfrm>
                <a:off x="18749691" y="867765"/>
                <a:ext cx="107100" cy="171000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8" name="Google Shape;788;p55"/>
              <p:cNvSpPr/>
              <p:nvPr/>
            </p:nvSpPr>
            <p:spPr>
              <a:xfrm>
                <a:off x="18667494" y="995168"/>
                <a:ext cx="48259" cy="48259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297"/>
                    </a:lnTo>
                    <a:lnTo>
                      <a:pt x="7002" y="40911"/>
                    </a:lnTo>
                    <a:lnTo>
                      <a:pt x="14621" y="46037"/>
                    </a:lnTo>
                    <a:lnTo>
                      <a:pt x="23978" y="47914"/>
                    </a:lnTo>
                    <a:lnTo>
                      <a:pt x="33290" y="46037"/>
                    </a:lnTo>
                    <a:lnTo>
                      <a:pt x="40914" y="40911"/>
                    </a:lnTo>
                    <a:lnTo>
                      <a:pt x="46065" y="33297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9" name="Google Shape;789;p55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38"/>
                    </a:lnTo>
                  </a:path>
                </a:pathLst>
              </a:custGeom>
              <a:noFill/>
              <a:ln w="3547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0" name="Google Shape;790;p55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1" name="Google Shape;791;p55"/>
              <p:cNvSpPr/>
              <p:nvPr/>
            </p:nvSpPr>
            <p:spPr>
              <a:xfrm>
                <a:off x="18515563" y="791529"/>
                <a:ext cx="48259" cy="48259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6"/>
                    </a:lnTo>
                    <a:lnTo>
                      <a:pt x="7002" y="6999"/>
                    </a:lnTo>
                    <a:lnTo>
                      <a:pt x="1876" y="14612"/>
                    </a:lnTo>
                    <a:lnTo>
                      <a:pt x="0" y="23957"/>
                    </a:lnTo>
                    <a:lnTo>
                      <a:pt x="1891" y="33297"/>
                    </a:lnTo>
                    <a:lnTo>
                      <a:pt x="7041" y="40911"/>
                    </a:lnTo>
                    <a:lnTo>
                      <a:pt x="14665" y="46037"/>
                    </a:lnTo>
                    <a:lnTo>
                      <a:pt x="23978" y="47914"/>
                    </a:lnTo>
                    <a:lnTo>
                      <a:pt x="33335" y="46037"/>
                    </a:lnTo>
                    <a:lnTo>
                      <a:pt x="40954" y="40911"/>
                    </a:lnTo>
                    <a:lnTo>
                      <a:pt x="46080" y="33297"/>
                    </a:lnTo>
                    <a:lnTo>
                      <a:pt x="47956" y="23957"/>
                    </a:lnTo>
                    <a:lnTo>
                      <a:pt x="46065" y="14612"/>
                    </a:lnTo>
                    <a:lnTo>
                      <a:pt x="40914" y="6999"/>
                    </a:lnTo>
                    <a:lnTo>
                      <a:pt x="33290" y="1876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2" name="Google Shape;792;p55"/>
              <p:cNvSpPr/>
              <p:nvPr/>
            </p:nvSpPr>
            <p:spPr>
              <a:xfrm>
                <a:off x="18303213" y="863418"/>
                <a:ext cx="180300" cy="17970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3" name="Google Shape;793;p55"/>
              <p:cNvSpPr/>
              <p:nvPr/>
            </p:nvSpPr>
            <p:spPr>
              <a:xfrm>
                <a:off x="18007406" y="863413"/>
                <a:ext cx="266700" cy="175259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55"/>
                    </a:moveTo>
                    <a:lnTo>
                      <a:pt x="0" y="4355"/>
                    </a:lnTo>
                    <a:lnTo>
                      <a:pt x="0" y="175230"/>
                    </a:lnTo>
                    <a:lnTo>
                      <a:pt x="34972" y="175230"/>
                    </a:lnTo>
                    <a:lnTo>
                      <a:pt x="34972" y="75285"/>
                    </a:lnTo>
                    <a:lnTo>
                      <a:pt x="38166" y="59560"/>
                    </a:lnTo>
                    <a:lnTo>
                      <a:pt x="46857" y="46719"/>
                    </a:lnTo>
                    <a:lnTo>
                      <a:pt x="59710" y="38063"/>
                    </a:lnTo>
                    <a:lnTo>
                      <a:pt x="75390" y="34888"/>
                    </a:lnTo>
                    <a:lnTo>
                      <a:pt x="255423" y="34888"/>
                    </a:lnTo>
                    <a:lnTo>
                      <a:pt x="250619" y="27255"/>
                    </a:lnTo>
                    <a:lnTo>
                      <a:pt x="133304" y="27255"/>
                    </a:lnTo>
                    <a:lnTo>
                      <a:pt x="123096" y="16324"/>
                    </a:lnTo>
                    <a:lnTo>
                      <a:pt x="34972" y="16324"/>
                    </a:lnTo>
                    <a:lnTo>
                      <a:pt x="34972" y="4355"/>
                    </a:lnTo>
                    <a:close/>
                  </a:path>
                  <a:path w="266700" h="175259" extrusionOk="0">
                    <a:moveTo>
                      <a:pt x="191198" y="34888"/>
                    </a:moveTo>
                    <a:lnTo>
                      <a:pt x="75390" y="34888"/>
                    </a:lnTo>
                    <a:lnTo>
                      <a:pt x="91072" y="38079"/>
                    </a:lnTo>
                    <a:lnTo>
                      <a:pt x="103928" y="46762"/>
                    </a:lnTo>
                    <a:lnTo>
                      <a:pt x="112623" y="59608"/>
                    </a:lnTo>
                    <a:lnTo>
                      <a:pt x="115818" y="75285"/>
                    </a:lnTo>
                    <a:lnTo>
                      <a:pt x="115818" y="175230"/>
                    </a:lnTo>
                    <a:lnTo>
                      <a:pt x="150686" y="175230"/>
                    </a:lnTo>
                    <a:lnTo>
                      <a:pt x="150686" y="75285"/>
                    </a:lnTo>
                    <a:lnTo>
                      <a:pt x="153896" y="59560"/>
                    </a:lnTo>
                    <a:lnTo>
                      <a:pt x="162622" y="46719"/>
                    </a:lnTo>
                    <a:lnTo>
                      <a:pt x="175507" y="38063"/>
                    </a:lnTo>
                    <a:lnTo>
                      <a:pt x="191198" y="34888"/>
                    </a:lnTo>
                    <a:close/>
                  </a:path>
                  <a:path w="266700" h="175259" extrusionOk="0">
                    <a:moveTo>
                      <a:pt x="255423" y="34888"/>
                    </a:moveTo>
                    <a:lnTo>
                      <a:pt x="191198" y="34888"/>
                    </a:lnTo>
                    <a:lnTo>
                      <a:pt x="206878" y="38079"/>
                    </a:lnTo>
                    <a:lnTo>
                      <a:pt x="219731" y="46762"/>
                    </a:lnTo>
                    <a:lnTo>
                      <a:pt x="228422" y="59608"/>
                    </a:lnTo>
                    <a:lnTo>
                      <a:pt x="231615" y="75285"/>
                    </a:lnTo>
                    <a:lnTo>
                      <a:pt x="231615" y="175230"/>
                    </a:lnTo>
                    <a:lnTo>
                      <a:pt x="266484" y="175230"/>
                    </a:lnTo>
                    <a:lnTo>
                      <a:pt x="266484" y="75285"/>
                    </a:lnTo>
                    <a:lnTo>
                      <a:pt x="261280" y="44196"/>
                    </a:lnTo>
                    <a:lnTo>
                      <a:pt x="255423" y="3488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3"/>
                    </a:lnTo>
                    <a:lnTo>
                      <a:pt x="159768" y="7372"/>
                    </a:lnTo>
                    <a:lnTo>
                      <a:pt x="145270" y="15960"/>
                    </a:lnTo>
                    <a:lnTo>
                      <a:pt x="133304" y="27255"/>
                    </a:lnTo>
                    <a:lnTo>
                      <a:pt x="250619" y="27255"/>
                    </a:lnTo>
                    <a:lnTo>
                      <a:pt x="246344" y="20464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7"/>
                    </a:lnTo>
                    <a:lnTo>
                      <a:pt x="51504" y="5433"/>
                    </a:lnTo>
                    <a:lnTo>
                      <a:pt x="42026" y="10703"/>
                    </a:lnTo>
                    <a:lnTo>
                      <a:pt x="34972" y="16324"/>
                    </a:lnTo>
                    <a:lnTo>
                      <a:pt x="123096" y="16324"/>
                    </a:lnTo>
                    <a:lnTo>
                      <a:pt x="122711" y="15911"/>
                    </a:lnTo>
                    <a:lnTo>
                      <a:pt x="109898" y="7329"/>
                    </a:lnTo>
                    <a:lnTo>
                      <a:pt x="94810" y="1896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94" name="Google Shape;794;p55"/>
              <p:cNvSpPr/>
              <p:nvPr/>
            </p:nvSpPr>
            <p:spPr>
              <a:xfrm>
                <a:off x="17528366" y="762876"/>
                <a:ext cx="375284" cy="375284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57" y="254149"/>
                    </a:moveTo>
                    <a:lnTo>
                      <a:pt x="254651" y="254149"/>
                    </a:lnTo>
                    <a:lnTo>
                      <a:pt x="263675" y="265139"/>
                    </a:lnTo>
                    <a:lnTo>
                      <a:pt x="274770" y="273627"/>
                    </a:lnTo>
                    <a:lnTo>
                      <a:pt x="287536" y="279363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31"/>
                    </a:lnTo>
                    <a:lnTo>
                      <a:pt x="359257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57" y="254149"/>
                    </a:lnTo>
                    <a:lnTo>
                      <a:pt x="359364" y="254015"/>
                    </a:lnTo>
                    <a:lnTo>
                      <a:pt x="364849" y="244449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2"/>
                    </a:lnTo>
                    <a:lnTo>
                      <a:pt x="147704" y="147462"/>
                    </a:lnTo>
                    <a:lnTo>
                      <a:pt x="165611" y="135379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95" name="Google Shape;795;p55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6" name="Google Shape;796;p55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7" name="Google Shape;797;p55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8" name="Google Shape;798;p55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0" name="Google Shape;800;p55"/>
          <p:cNvSpPr txBox="1">
            <a:spLocks noGrp="1"/>
          </p:cNvSpPr>
          <p:nvPr>
            <p:ph type="title"/>
          </p:nvPr>
        </p:nvSpPr>
        <p:spPr>
          <a:xfrm>
            <a:off x="9618373" y="2179850"/>
            <a:ext cx="79248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097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Дмитрий Зверев</a:t>
            </a:r>
            <a:endParaRPr sz="6600" dirty="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18415" lvl="0" indent="0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ru-RU" sz="2850" dirty="0">
                <a:solidFill>
                  <a:srgbClr val="9698A6"/>
                </a:solidFill>
              </a:rPr>
              <a:t>Бизнес-психолог в сфере образования</a:t>
            </a:r>
            <a:endParaRPr sz="2850" dirty="0">
              <a:solidFill>
                <a:srgbClr val="9698A6"/>
              </a:solidFill>
            </a:endParaRPr>
          </a:p>
        </p:txBody>
      </p:sp>
      <p:sp>
        <p:nvSpPr>
          <p:cNvPr id="801" name="Google Shape;801;p55"/>
          <p:cNvSpPr txBox="1"/>
          <p:nvPr/>
        </p:nvSpPr>
        <p:spPr>
          <a:xfrm>
            <a:off x="9616000" y="4672125"/>
            <a:ext cx="7924800" cy="49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1765300" lvl="0">
              <a:lnSpc>
                <a:spcPct val="101299"/>
              </a:lnSpc>
            </a:pP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PhD, </a:t>
            </a: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in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ho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use 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и в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консатинге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13 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лет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28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HR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 в </a:t>
            </a:r>
            <a:r>
              <a:rPr lang="en" sz="2850" dirty="0">
                <a:latin typeface="IBM Plex Sans"/>
                <a:ea typeface="IBM Plex Sans"/>
                <a:cs typeface="IBM Plex Sans"/>
                <a:sym typeface="IBM Plex Sans"/>
              </a:rPr>
              <a:t>P&amp;G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Изучал бизнес-психологию в университетах Великобритании;</a:t>
            </a: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Преподаватель НИУ ВШЭ;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lang="ru-RU"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marR="0" lvl="0" indent="-409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Руководитель отдела обучения и развития в крупных компаниях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Внешний эксперт </a:t>
            </a:r>
            <a:r>
              <a:rPr lang="en-US" sz="2850" dirty="0" err="1">
                <a:latin typeface="IBM Plex Sans"/>
                <a:ea typeface="IBM Plex Sans"/>
                <a:cs typeface="IBM Plex Sans"/>
                <a:sym typeface="IBM Plex Sans"/>
              </a:rPr>
              <a:t>hh.ru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 (e-learning,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коучинг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, семинары и </a:t>
            </a:r>
            <a:r>
              <a:rPr lang="ru-RU" sz="2850" dirty="0" err="1">
                <a:latin typeface="IBM Plex Sans"/>
                <a:ea typeface="IBM Plex Sans"/>
                <a:cs typeface="IBM Plex Sans"/>
                <a:sym typeface="IBM Plex Sans"/>
              </a:rPr>
              <a:t>уоркшопы</a:t>
            </a: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409575">
              <a:buClr>
                <a:srgbClr val="FC2C38"/>
              </a:buClr>
              <a:buSzPts val="2850"/>
              <a:buFont typeface="IBM Plex Sans"/>
              <a:buChar char="•"/>
            </a:pPr>
            <a:r>
              <a:rPr lang="ru-RU" sz="2850" dirty="0">
                <a:latin typeface="IBM Plex Sans"/>
                <a:ea typeface="IBM Plex Sans"/>
                <a:cs typeface="IBM Plex Sans"/>
                <a:sym typeface="IBM Plex Sans"/>
              </a:rPr>
              <a:t>Внешний эксперт АНКОР (методология учебных проектов, оценка персонала, корпоративные исследования)</a:t>
            </a:r>
            <a:r>
              <a:rPr lang="en-US" sz="2850" dirty="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28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2" name="Google Shape;802;p55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IBM Plex Sans"/>
                <a:ea typeface="IBM Plex Sans"/>
                <a:cs typeface="IBM Plex Sans"/>
                <a:sym typeface="IBM Plex Sans"/>
              </a:rPr>
              <a:t>Давайте знакомиться</a:t>
            </a:r>
            <a:endParaRPr sz="2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" name="Изображение 4">
            <a:extLst>
              <a:ext uri="{FF2B5EF4-FFF2-40B4-BE49-F238E27FC236}">
                <a16:creationId xmlns:a16="http://schemas.microsoft.com/office/drawing/2014/main" id="{6836943F-52BB-B343-A6D1-B6069BC5488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3368" b="-1"/>
          <a:stretch/>
        </p:blipFill>
        <p:spPr>
          <a:xfrm>
            <a:off x="1047088" y="1800834"/>
            <a:ext cx="7540344" cy="8881200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9350" y="4699719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– незаинтересованная сторона, а менеджер заинтересованная. Значит, нужна партнёрская позиция.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6491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/>
              <a:t>Управление в стиле </a:t>
            </a:r>
            <a:r>
              <a:rPr lang="ru-RU" sz="11000" dirty="0" err="1"/>
              <a:t>коучинга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1475020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/>
            <a:r>
              <a:rPr lang="ru-RU" dirty="0"/>
              <a:t>Использование потенциала </a:t>
            </a:r>
            <a:r>
              <a:rPr lang="ru-RU" dirty="0" err="1"/>
              <a:t>коуч</a:t>
            </a:r>
            <a:r>
              <a:rPr lang="ru-RU" dirty="0"/>
              <a:t>-менеджером </a:t>
            </a:r>
            <a:r>
              <a:rPr lang="en" dirty="0"/>
              <a:t>vs </a:t>
            </a:r>
            <a:r>
              <a:rPr lang="ru-RU" dirty="0"/>
              <a:t>традиционно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FECCBAA2-7448-9C47-A286-3409BC21D3D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24456" b="20659"/>
          <a:stretch/>
        </p:blipFill>
        <p:spPr>
          <a:xfrm>
            <a:off x="2206456" y="3362454"/>
            <a:ext cx="15697195" cy="646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19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7088" y="1332460"/>
            <a:ext cx="9004962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Традиционно.</a:t>
            </a:r>
            <a:br>
              <a:rPr lang="ru-RU" sz="48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48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Менеджер говорит: </a:t>
            </a:r>
            <a:br>
              <a:rPr lang="ru-RU" sz="4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br>
              <a:rPr lang="ru-RU" sz="4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4800" b="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– инструктирует;</a:t>
            </a:r>
            <a:br>
              <a:rPr lang="ru-RU" sz="4800" b="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4800" b="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– даёт советы;</a:t>
            </a:r>
            <a:br>
              <a:rPr lang="ru-RU" sz="4800" b="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4800" b="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– мотивирует;</a:t>
            </a:r>
            <a:br>
              <a:rPr lang="ru-RU" sz="4800" b="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4800" b="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– контролирует.</a:t>
            </a:r>
            <a:br>
              <a:rPr lang="ru-RU" sz="4800" b="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4800" b="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	</a:t>
            </a:r>
            <a:br>
              <a:rPr lang="ru-RU" sz="4800" b="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4800" b="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		- результат-</a:t>
            </a:r>
            <a:br>
              <a:rPr lang="ru-RU" sz="4800" b="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4800" b="0" i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Возможное сопротивление, несогласие, непринятие ответственности, недостаток инициативы.</a:t>
            </a:r>
            <a:endParaRPr sz="4800" b="0" i="1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" name="Google Shape;837;p56">
            <a:extLst>
              <a:ext uri="{FF2B5EF4-FFF2-40B4-BE49-F238E27FC236}">
                <a16:creationId xmlns:a16="http://schemas.microsoft.com/office/drawing/2014/main" id="{9289ABB9-20C2-3A40-8C22-262EB52A991A}"/>
              </a:ext>
            </a:extLst>
          </p:cNvPr>
          <p:cNvSpPr txBox="1">
            <a:spLocks/>
          </p:cNvSpPr>
          <p:nvPr/>
        </p:nvSpPr>
        <p:spPr>
          <a:xfrm>
            <a:off x="9843245" y="1388712"/>
            <a:ext cx="9495719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1" i="0" u="none" strike="noStrike" cap="none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/>
            <a:r>
              <a:rPr lang="ru-RU" sz="4800" dirty="0" err="1"/>
              <a:t>Коуч</a:t>
            </a:r>
            <a:r>
              <a:rPr lang="ru-RU" sz="4800" dirty="0"/>
              <a:t>-менеджер спрашивает: </a:t>
            </a:r>
          </a:p>
          <a:p>
            <a:pPr marL="12700" marR="5080"/>
            <a:endParaRPr lang="ru-RU" sz="4800" b="0" dirty="0"/>
          </a:p>
          <a:p>
            <a:pPr marL="12700" marR="5080"/>
            <a:endParaRPr lang="ru-RU" sz="4800" b="0" dirty="0"/>
          </a:p>
          <a:p>
            <a:pPr marL="12700" marR="5080"/>
            <a:r>
              <a:rPr lang="ru-RU" sz="4800" b="0" dirty="0"/>
              <a:t>– какие ставишь цели?</a:t>
            </a:r>
          </a:p>
          <a:p>
            <a:pPr marL="12700" marR="5080"/>
            <a:r>
              <a:rPr lang="ru-RU" sz="4800" b="0" dirty="0"/>
              <a:t>– что и кто поможет?</a:t>
            </a:r>
          </a:p>
          <a:p>
            <a:pPr marL="12700" marR="5080"/>
            <a:r>
              <a:rPr lang="ru-RU" sz="4800" b="0" dirty="0"/>
              <a:t>– что ещё стоит учесть?</a:t>
            </a:r>
          </a:p>
          <a:p>
            <a:pPr marL="12700" marR="5080"/>
            <a:r>
              <a:rPr lang="ru-RU" sz="4800" b="0" dirty="0"/>
              <a:t>– какой первый шаг?</a:t>
            </a:r>
          </a:p>
          <a:p>
            <a:pPr marL="12700" marR="5080"/>
            <a:r>
              <a:rPr lang="ru-RU" sz="4800" b="0" dirty="0"/>
              <a:t>		</a:t>
            </a:r>
          </a:p>
          <a:p>
            <a:pPr marL="12700" marR="5080" algn="ctr"/>
            <a:r>
              <a:rPr lang="ru-RU" sz="4800" b="0" dirty="0"/>
              <a:t>- результат- </a:t>
            </a:r>
            <a:endParaRPr lang="ru-RU" sz="4800" b="0" i="1" dirty="0"/>
          </a:p>
          <a:p>
            <a:pPr marL="12700" marR="5080"/>
            <a:r>
              <a:rPr lang="ru-RU" sz="4800" b="0" i="1" dirty="0"/>
              <a:t>Осознанная ответственность, поиск ресурсов, </a:t>
            </a:r>
            <a:r>
              <a:rPr lang="ru-RU" sz="4800" b="0" i="1" dirty="0" err="1"/>
              <a:t>проактивность</a:t>
            </a:r>
            <a:r>
              <a:rPr lang="ru-RU" sz="4800" b="0" i="1" dirty="0"/>
              <a:t>, меньше времени на контроль и мотивацию.</a:t>
            </a:r>
          </a:p>
        </p:txBody>
      </p:sp>
    </p:spTree>
    <p:extLst>
      <p:ext uri="{BB962C8B-B14F-4D97-AF65-F5344CB8AC3E}">
        <p14:creationId xmlns:p14="http://schemas.microsoft.com/office/powerpoint/2010/main" val="3350787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8063222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Роль менеджера-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коуча</a:t>
            </a: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: старший товарищ, мудрец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62DDC7A-96AF-7F4C-9DBA-2FE4B6824FC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56052" y="2832091"/>
            <a:ext cx="12191996" cy="813034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08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CEDE15-4E8F-6B44-83F1-3CE6D799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6596" b="1" dirty="0"/>
              <a:t>ИТОГИ</a:t>
            </a:r>
            <a:br>
              <a:rPr lang="ru-RU" sz="3958" dirty="0"/>
            </a:br>
            <a:br>
              <a:rPr lang="ru-RU" sz="3958" dirty="0"/>
            </a:br>
            <a:br>
              <a:rPr lang="ru-RU" sz="3958" dirty="0"/>
            </a:br>
            <a:r>
              <a:rPr lang="ru-RU" sz="3958" b="1" dirty="0"/>
              <a:t>Практическое задание:</a:t>
            </a:r>
            <a:br>
              <a:rPr lang="ru-RU" sz="3958" b="1" dirty="0"/>
            </a:br>
            <a:br>
              <a:rPr lang="ru-RU" sz="3958" b="1" dirty="0"/>
            </a:br>
            <a:r>
              <a:rPr lang="ru-RU" sz="3958" b="1" dirty="0"/>
              <a:t>- </a:t>
            </a:r>
            <a:r>
              <a:rPr lang="ru-RU" sz="3958" dirty="0"/>
              <a:t>Ответить на вопрос, зачем мне этот курс?</a:t>
            </a:r>
            <a:endParaRPr lang="ru-RU" sz="1814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F0F6E7-E852-0E41-A6EC-1FB72C99B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Корни аж из Древней Греции!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EB179C-B1BF-2641-A1C1-5A0E65773A2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0994571" y="5088124"/>
            <a:ext cx="8121655" cy="15478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Каким менеджером хочешь быть ты?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F5BBCE-F462-0E44-80B6-A29523BD0765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11193936" y="8888212"/>
            <a:ext cx="7922290" cy="1492456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За </a:t>
            </a:r>
            <a:r>
              <a:rPr lang="ru-RU" dirty="0" err="1"/>
              <a:t>коуч</a:t>
            </a:r>
            <a:r>
              <a:rPr lang="ru-RU" dirty="0"/>
              <a:t>-подходом будущее менеджмента.</a:t>
            </a:r>
          </a:p>
        </p:txBody>
      </p:sp>
    </p:spTree>
    <p:extLst>
      <p:ext uri="{BB962C8B-B14F-4D97-AF65-F5344CB8AC3E}">
        <p14:creationId xmlns:p14="http://schemas.microsoft.com/office/powerpoint/2010/main" val="3920779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Снимок экрана 2019-07-22 в 16.05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73"/>
          <a:stretch/>
        </p:blipFill>
        <p:spPr>
          <a:xfrm>
            <a:off x="5842864" y="209948"/>
            <a:ext cx="8418376" cy="8778535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FDB54E4-7C90-DD4C-9ADE-BBAE10CA04F5}"/>
              </a:ext>
            </a:extLst>
          </p:cNvPr>
          <p:cNvSpPr/>
          <p:nvPr/>
        </p:nvSpPr>
        <p:spPr>
          <a:xfrm>
            <a:off x="6623584" y="10058580"/>
            <a:ext cx="807754" cy="7060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309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DC2975-0F5D-8F4D-9DB0-7745057D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411" y="4607456"/>
            <a:ext cx="4837547" cy="3811401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449C6B-5713-B24C-A6C9-6A3598A2D3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026646" y="4607783"/>
            <a:ext cx="4838044" cy="3811073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819AC59-0890-F345-9202-55B86F6FCA3B}"/>
              </a:ext>
            </a:extLst>
          </p:cNvPr>
          <p:cNvSpPr/>
          <p:nvPr/>
        </p:nvSpPr>
        <p:spPr>
          <a:xfrm>
            <a:off x="1239410" y="8607850"/>
            <a:ext cx="10052050" cy="3207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https://www.youtube.com/c/</a:t>
            </a:r>
            <a:r>
              <a:rPr lang="ru-RU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обществомертвыхпоэтов</a:t>
            </a:r>
            <a:endParaRPr lang="ru-RU" sz="14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98AE79-0A79-A94A-9C54-2C469F3B0A1A}"/>
              </a:ext>
            </a:extLst>
          </p:cNvPr>
          <p:cNvSpPr/>
          <p:nvPr/>
        </p:nvSpPr>
        <p:spPr>
          <a:xfrm>
            <a:off x="14763017" y="8609620"/>
            <a:ext cx="4838044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484" dirty="0">
                <a:solidFill>
                  <a:srgbClr val="2A588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https://www.youtube.com/c/dazverev</a:t>
            </a:r>
            <a:endParaRPr lang="ru-RU" sz="148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Изображение 3" descr="Снимок экрана 2019-07-22 в 16.05.22.png">
            <a:extLst>
              <a:ext uri="{FF2B5EF4-FFF2-40B4-BE49-F238E27FC236}">
                <a16:creationId xmlns:a16="http://schemas.microsoft.com/office/drawing/2014/main" id="{239ADB54-E0EB-C74E-A30A-C2E8B0950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8" b="12806"/>
          <a:stretch/>
        </p:blipFill>
        <p:spPr>
          <a:xfrm>
            <a:off x="5842862" y="8798166"/>
            <a:ext cx="8418376" cy="6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01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332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>
              <a:lnSpc>
                <a:spcPts val="5440"/>
              </a:lnSpc>
            </a:pPr>
            <a:r>
              <a:rPr lang="ru-RU" sz="11000" dirty="0"/>
              <a:t>Вопросы в чат</a:t>
            </a:r>
            <a:r>
              <a:rPr lang="en-US" sz="11000" dirty="0"/>
              <a:t> =) </a:t>
            </a:r>
            <a:br>
              <a:rPr lang="ru-RU" sz="11000" dirty="0"/>
            </a:br>
            <a:br>
              <a:rPr lang="en-US" sz="11000" dirty="0"/>
            </a:br>
            <a:br>
              <a:rPr lang="en-US" sz="11000" dirty="0"/>
            </a:br>
            <a:r>
              <a:rPr lang="ru-RU" sz="11000" dirty="0"/>
              <a:t>Тест</a:t>
            </a:r>
            <a:r>
              <a:rPr lang="en-US" sz="11000" dirty="0"/>
              <a:t> </a:t>
            </a:r>
            <a:r>
              <a:rPr lang="ru-RU" sz="11000" dirty="0"/>
              <a:t>на </a:t>
            </a:r>
            <a:r>
              <a:rPr lang="en-US" sz="11000" dirty="0" err="1"/>
              <a:t>menti.com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  <p:extLst>
      <p:ext uri="{BB962C8B-B14F-4D97-AF65-F5344CB8AC3E}">
        <p14:creationId xmlns:p14="http://schemas.microsoft.com/office/powerpoint/2010/main" val="23358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oogle Shape;1226;p67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27" name="Google Shape;1227;p67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8" name="Google Shape;1228;p67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9" name="Google Shape;1229;p67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0" name="Google Shape;1230;p67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1" name="Google Shape;1231;p67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2" name="Google Shape;1232;p67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3" name="Google Shape;1233;p67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4" name="Google Shape;1234;p67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5" name="Google Shape;1235;p67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6" name="Google Shape;1236;p67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7" name="Google Shape;1237;p67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8" name="Google Shape;1238;p67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9" name="Google Shape;1239;p67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0" name="Google Shape;1240;p67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1" name="Google Shape;1241;p67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2" name="Google Shape;1242;p67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3" name="Google Shape;1243;p67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4" name="Google Shape;1244;p67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5" name="Google Shape;1245;p67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6" name="Google Shape;1246;p67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7" name="Google Shape;1247;p67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8" name="Google Shape;1248;p67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9" name="Google Shape;1249;p67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0" name="Google Shape;1250;p67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1" name="Google Shape;1251;p67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52" name="Google Shape;1252;p67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3" name="Google Shape;1253;p67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4" name="Google Shape;1254;p67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5" name="Google Shape;1255;p67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6" name="Google Shape;1256;p67"/>
          <p:cNvSpPr txBox="1">
            <a:spLocks noGrp="1"/>
          </p:cNvSpPr>
          <p:nvPr>
            <p:ph type="title"/>
          </p:nvPr>
        </p:nvSpPr>
        <p:spPr>
          <a:xfrm>
            <a:off x="997930" y="2344574"/>
            <a:ext cx="87174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План курса:</a:t>
            </a:r>
            <a:endParaRPr dirty="0"/>
          </a:p>
        </p:txBody>
      </p:sp>
      <p:sp>
        <p:nvSpPr>
          <p:cNvPr id="1259" name="Google Shape;1259;p67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5" name="Google Shape;838;p56">
            <a:extLst>
              <a:ext uri="{FF2B5EF4-FFF2-40B4-BE49-F238E27FC236}">
                <a16:creationId xmlns:a16="http://schemas.microsoft.com/office/drawing/2014/main" id="{659E49D2-4D61-8C4E-B67F-08DA3D9E95C3}"/>
              </a:ext>
            </a:extLst>
          </p:cNvPr>
          <p:cNvSpPr txBox="1"/>
          <p:nvPr/>
        </p:nvSpPr>
        <p:spPr>
          <a:xfrm>
            <a:off x="996581" y="3774144"/>
            <a:ext cx="18042104" cy="671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u="sng" dirty="0">
                <a:highlight>
                  <a:srgbClr val="FFFFFF"/>
                </a:highlight>
                <a:latin typeface="IBM Plex Sans"/>
              </a:rPr>
              <a:t>Урок 1. Введение в управление в стиле </a:t>
            </a:r>
            <a:r>
              <a:rPr lang="ru-RU" sz="3300" u="sng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u="sng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2. Планирование управленческой деятельности с помощью инструментов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3. Структура и технологии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-сессии для 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4. Обратная связь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5. Мотивация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6.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Коучинговый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подход для управленческого контроля 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7. Саморазвитие менеджера с помощью инструментов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Урок 8. Командный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 как инструмент менеджера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3300" dirty="0">
              <a:highlight>
                <a:srgbClr val="FFFFFF"/>
              </a:highlight>
              <a:latin typeface="IBM Plex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7A0FA2-6021-D54E-B1DF-12FAF80304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658274" y="6563296"/>
            <a:ext cx="3383164" cy="440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4" name="Google Shape;1294;p68"/>
          <p:cNvSpPr txBox="1">
            <a:spLocks noGrp="1"/>
          </p:cNvSpPr>
          <p:nvPr>
            <p:ph type="title"/>
          </p:nvPr>
        </p:nvSpPr>
        <p:spPr>
          <a:xfrm>
            <a:off x="10622106" y="2277053"/>
            <a:ext cx="58998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Итоговое задание:</a:t>
            </a:r>
            <a:endParaRPr dirty="0"/>
          </a:p>
        </p:txBody>
      </p:sp>
      <p:sp>
        <p:nvSpPr>
          <p:cNvPr id="1295" name="Google Shape;1295;p68"/>
          <p:cNvSpPr txBox="1"/>
          <p:nvPr/>
        </p:nvSpPr>
        <p:spPr>
          <a:xfrm>
            <a:off x="10610414" y="4783477"/>
            <a:ext cx="8244900" cy="5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>
              <a:lnSpc>
                <a:spcPct val="114500"/>
              </a:lnSpc>
            </a:pPr>
            <a:r>
              <a:rPr lang="ru-RU" sz="4800" dirty="0">
                <a:solidFill>
                  <a:srgbClr val="1D1D1B"/>
                </a:solidFill>
                <a:latin typeface="IBM Plex Sans"/>
              </a:rPr>
              <a:t>Подготовить презентацию значимых находок и </a:t>
            </a:r>
            <a:r>
              <a:rPr lang="ru-RU" sz="4800" dirty="0" err="1">
                <a:solidFill>
                  <a:srgbClr val="1D1D1B"/>
                </a:solidFill>
                <a:latin typeface="IBM Plex Sans"/>
              </a:rPr>
              <a:t>инсайтов</a:t>
            </a:r>
            <a:r>
              <a:rPr lang="ru-RU" sz="4800" dirty="0">
                <a:solidFill>
                  <a:srgbClr val="1D1D1B"/>
                </a:solidFill>
                <a:latin typeface="IBM Plex Sans"/>
              </a:rPr>
              <a:t> из курса и их имплементации.</a:t>
            </a:r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2E7C758-60ED-7848-B859-5C205E0343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7646" y="1827050"/>
            <a:ext cx="8074349" cy="80743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56"/>
          <p:cNvGrpSpPr/>
          <p:nvPr/>
        </p:nvGrpSpPr>
        <p:grpSpPr>
          <a:xfrm>
            <a:off x="14868658" y="741509"/>
            <a:ext cx="4183492" cy="510679"/>
            <a:chOff x="14868658" y="741509"/>
            <a:chExt cx="4183492" cy="510679"/>
          </a:xfrm>
        </p:grpSpPr>
        <p:sp>
          <p:nvSpPr>
            <p:cNvPr id="808" name="Google Shape;808;p56"/>
            <p:cNvSpPr/>
            <p:nvPr/>
          </p:nvSpPr>
          <p:spPr>
            <a:xfrm>
              <a:off x="16985455" y="863648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9" name="Google Shape;809;p56"/>
            <p:cNvSpPr/>
            <p:nvPr/>
          </p:nvSpPr>
          <p:spPr>
            <a:xfrm>
              <a:off x="16807130" y="863283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0" name="Google Shape;810;p56"/>
            <p:cNvSpPr/>
            <p:nvPr/>
          </p:nvSpPr>
          <p:spPr>
            <a:xfrm>
              <a:off x="16749391" y="86773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1" name="Google Shape;811;p56"/>
            <p:cNvSpPr/>
            <p:nvPr/>
          </p:nvSpPr>
          <p:spPr>
            <a:xfrm>
              <a:off x="16726822" y="793266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p56"/>
            <p:cNvSpPr/>
            <p:nvPr/>
          </p:nvSpPr>
          <p:spPr>
            <a:xfrm>
              <a:off x="16406094" y="863284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p56"/>
            <p:cNvSpPr/>
            <p:nvPr/>
          </p:nvSpPr>
          <p:spPr>
            <a:xfrm>
              <a:off x="16192698" y="798740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4" name="Google Shape;814;p56"/>
            <p:cNvSpPr/>
            <p:nvPr/>
          </p:nvSpPr>
          <p:spPr>
            <a:xfrm>
              <a:off x="16060138" y="867728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5" name="Google Shape;815;p5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6" name="Google Shape;816;p56"/>
            <p:cNvSpPr/>
            <p:nvPr/>
          </p:nvSpPr>
          <p:spPr>
            <a:xfrm>
              <a:off x="15822866" y="863025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7" name="Google Shape;817;p56"/>
            <p:cNvSpPr/>
            <p:nvPr/>
          </p:nvSpPr>
          <p:spPr>
            <a:xfrm>
              <a:off x="15381527" y="795876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8" name="Google Shape;818;p56"/>
            <p:cNvSpPr/>
            <p:nvPr/>
          </p:nvSpPr>
          <p:spPr>
            <a:xfrm>
              <a:off x="15626336" y="863023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9" name="Google Shape;819;p5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0" name="Google Shape;820;p56"/>
            <p:cNvSpPr/>
            <p:nvPr/>
          </p:nvSpPr>
          <p:spPr>
            <a:xfrm>
              <a:off x="14868658" y="741509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1" name="Google Shape;821;p56"/>
            <p:cNvSpPr/>
            <p:nvPr/>
          </p:nvSpPr>
          <p:spPr>
            <a:xfrm>
              <a:off x="18946550" y="1102188"/>
              <a:ext cx="105600" cy="1374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2" name="Google Shape;822;p56"/>
            <p:cNvSpPr/>
            <p:nvPr/>
          </p:nvSpPr>
          <p:spPr>
            <a:xfrm>
              <a:off x="18639120" y="1102188"/>
              <a:ext cx="285000" cy="105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3" name="Google Shape;823;p56"/>
            <p:cNvSpPr/>
            <p:nvPr/>
          </p:nvSpPr>
          <p:spPr>
            <a:xfrm>
              <a:off x="18511367" y="1102188"/>
              <a:ext cx="105600" cy="1500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4" name="Google Shape;824;p56"/>
            <p:cNvSpPr/>
            <p:nvPr/>
          </p:nvSpPr>
          <p:spPr>
            <a:xfrm>
              <a:off x="18880577" y="867760"/>
              <a:ext cx="158100" cy="1752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5" name="Google Shape;825;p56"/>
            <p:cNvSpPr/>
            <p:nvPr/>
          </p:nvSpPr>
          <p:spPr>
            <a:xfrm>
              <a:off x="18749691" y="867754"/>
              <a:ext cx="107100" cy="1710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6" name="Google Shape;826;p56"/>
            <p:cNvSpPr/>
            <p:nvPr/>
          </p:nvSpPr>
          <p:spPr>
            <a:xfrm>
              <a:off x="18667494" y="995168"/>
              <a:ext cx="48259" cy="48259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18613620" y="797535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8" name="Google Shape;828;p56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9" name="Google Shape;829;p56"/>
            <p:cNvSpPr/>
            <p:nvPr/>
          </p:nvSpPr>
          <p:spPr>
            <a:xfrm>
              <a:off x="18515563" y="791529"/>
              <a:ext cx="48259" cy="48259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0" name="Google Shape;830;p56"/>
            <p:cNvSpPr/>
            <p:nvPr/>
          </p:nvSpPr>
          <p:spPr>
            <a:xfrm>
              <a:off x="18303213" y="863413"/>
              <a:ext cx="180300" cy="1797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1" name="Google Shape;831;p56"/>
            <p:cNvSpPr/>
            <p:nvPr/>
          </p:nvSpPr>
          <p:spPr>
            <a:xfrm>
              <a:off x="18007406" y="863413"/>
              <a:ext cx="266700" cy="175259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2" name="Google Shape;832;p56"/>
            <p:cNvSpPr/>
            <p:nvPr/>
          </p:nvSpPr>
          <p:spPr>
            <a:xfrm>
              <a:off x="17528366" y="762876"/>
              <a:ext cx="375284" cy="375284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7"/>
                  </a:lnTo>
                  <a:lnTo>
                    <a:pt x="55011" y="319856"/>
                  </a:lnTo>
                  <a:lnTo>
                    <a:pt x="92981" y="349164"/>
                  </a:lnTo>
                  <a:lnTo>
                    <a:pt x="137757" y="368064"/>
                  </a:lnTo>
                  <a:lnTo>
                    <a:pt x="187533" y="374763"/>
                  </a:lnTo>
                  <a:lnTo>
                    <a:pt x="215646" y="372667"/>
                  </a:lnTo>
                  <a:lnTo>
                    <a:pt x="242885" y="366453"/>
                  </a:lnTo>
                  <a:lnTo>
                    <a:pt x="268887" y="356232"/>
                  </a:lnTo>
                  <a:lnTo>
                    <a:pt x="293289" y="342115"/>
                  </a:lnTo>
                  <a:lnTo>
                    <a:pt x="293813" y="341759"/>
                  </a:lnTo>
                  <a:lnTo>
                    <a:pt x="289070" y="336241"/>
                  </a:lnTo>
                  <a:lnTo>
                    <a:pt x="187533" y="336241"/>
                  </a:lnTo>
                  <a:lnTo>
                    <a:pt x="140514" y="328634"/>
                  </a:lnTo>
                  <a:lnTo>
                    <a:pt x="99621" y="307464"/>
                  </a:lnTo>
                  <a:lnTo>
                    <a:pt x="67338" y="275206"/>
                  </a:lnTo>
                  <a:lnTo>
                    <a:pt x="46148" y="234334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39"/>
                  </a:lnTo>
                  <a:lnTo>
                    <a:pt x="249352" y="322816"/>
                  </a:lnTo>
                  <a:lnTo>
                    <a:pt x="229525" y="330208"/>
                  </a:lnTo>
                  <a:lnTo>
                    <a:pt x="208833" y="334716"/>
                  </a:lnTo>
                  <a:lnTo>
                    <a:pt x="187533" y="336241"/>
                  </a:lnTo>
                  <a:lnTo>
                    <a:pt x="289070" y="33624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7" y="237199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33" name="Google Shape;833;p5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4" name="Google Shape;834;p5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5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5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56"/>
          <p:cNvSpPr txBox="1">
            <a:spLocks noGrp="1"/>
          </p:cNvSpPr>
          <p:nvPr>
            <p:ph type="title"/>
          </p:nvPr>
        </p:nvSpPr>
        <p:spPr>
          <a:xfrm>
            <a:off x="987075" y="2152435"/>
            <a:ext cx="150054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Урок 1. Введение в управление в стиле </a:t>
            </a: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коучинга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8" name="Google Shape;838;p56"/>
          <p:cNvSpPr txBox="1"/>
          <p:nvPr/>
        </p:nvSpPr>
        <p:spPr>
          <a:xfrm>
            <a:off x="996582" y="5029200"/>
            <a:ext cx="17514784" cy="46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Что такое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? </a:t>
            </a: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Историческая ретроспектива зарождения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Типы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коучей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Портрет и позиция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коуча</a:t>
            </a:r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pPr marL="457200" marR="5080" indent="-438150">
              <a:lnSpc>
                <a:spcPct val="115000"/>
              </a:lnSpc>
              <a:spcBef>
                <a:spcPts val="1000"/>
              </a:spcBef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3300" dirty="0">
                <a:highlight>
                  <a:srgbClr val="FFFFFF"/>
                </a:highlight>
                <a:latin typeface="IBM Plex Sans"/>
              </a:rPr>
              <a:t>Когда нужно управление в стиле 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?</a:t>
            </a:r>
          </a:p>
        </p:txBody>
      </p:sp>
      <p:sp>
        <p:nvSpPr>
          <p:cNvPr id="839" name="Google Shape;839;p56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991125" y="4191000"/>
            <a:ext cx="18045600" cy="174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4150" rIns="0" bIns="0" anchor="t" anchorCtr="0">
            <a:noAutofit/>
          </a:bodyPr>
          <a:lstStyle/>
          <a:p>
            <a:pPr marL="12700" marR="5080">
              <a:lnSpc>
                <a:spcPct val="85000"/>
              </a:lnSpc>
            </a:pPr>
            <a:r>
              <a:rPr lang="ru-RU" sz="11000" dirty="0" err="1"/>
              <a:t>Коучинг</a:t>
            </a:r>
            <a:r>
              <a:rPr lang="ru-RU" sz="11000" dirty="0"/>
              <a:t>?</a:t>
            </a:r>
            <a:endParaRPr sz="11000" dirty="0"/>
          </a:p>
        </p:txBody>
      </p:sp>
      <p:grpSp>
        <p:nvGrpSpPr>
          <p:cNvPr id="694" name="Google Shape;694;p53"/>
          <p:cNvGrpSpPr/>
          <p:nvPr/>
        </p:nvGrpSpPr>
        <p:grpSpPr>
          <a:xfrm>
            <a:off x="14868658" y="741514"/>
            <a:ext cx="4183438" cy="510763"/>
            <a:chOff x="14868658" y="741514"/>
            <a:chExt cx="4183438" cy="510763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4868658" y="741514"/>
              <a:ext cx="2249358" cy="384811"/>
              <a:chOff x="14868658" y="741514"/>
              <a:chExt cx="2249358" cy="384811"/>
            </a:xfrm>
          </p:grpSpPr>
          <p:sp>
            <p:nvSpPr>
              <p:cNvPr id="696" name="Google Shape;696;p53"/>
              <p:cNvSpPr/>
              <p:nvPr/>
            </p:nvSpPr>
            <p:spPr>
              <a:xfrm>
                <a:off x="16985455" y="863648"/>
                <a:ext cx="132561" cy="179669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16807130" y="863278"/>
                <a:ext cx="153293" cy="17524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>
                <a:off x="16749391" y="867722"/>
                <a:ext cx="0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0815" extrusionOk="0">
                    <a:moveTo>
                      <a:pt x="0" y="0"/>
                    </a:moveTo>
                    <a:lnTo>
                      <a:pt x="0" y="170801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16726822" y="793261"/>
                <a:ext cx="45720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46355" extrusionOk="0">
                    <a:moveTo>
                      <a:pt x="29109" y="0"/>
                    </a:moveTo>
                    <a:lnTo>
                      <a:pt x="16125" y="0"/>
                    </a:lnTo>
                    <a:lnTo>
                      <a:pt x="10575" y="2052"/>
                    </a:lnTo>
                    <a:lnTo>
                      <a:pt x="6491" y="6491"/>
                    </a:lnTo>
                    <a:lnTo>
                      <a:pt x="2094" y="10931"/>
                    </a:lnTo>
                    <a:lnTo>
                      <a:pt x="0" y="16397"/>
                    </a:lnTo>
                    <a:lnTo>
                      <a:pt x="0" y="29370"/>
                    </a:lnTo>
                    <a:lnTo>
                      <a:pt x="2094" y="34836"/>
                    </a:lnTo>
                    <a:lnTo>
                      <a:pt x="6491" y="39276"/>
                    </a:lnTo>
                    <a:lnTo>
                      <a:pt x="10994" y="43715"/>
                    </a:lnTo>
                    <a:lnTo>
                      <a:pt x="16125" y="45768"/>
                    </a:lnTo>
                    <a:lnTo>
                      <a:pt x="29109" y="45768"/>
                    </a:lnTo>
                    <a:lnTo>
                      <a:pt x="34553" y="43715"/>
                    </a:lnTo>
                    <a:lnTo>
                      <a:pt x="38637" y="39276"/>
                    </a:lnTo>
                    <a:lnTo>
                      <a:pt x="43035" y="34836"/>
                    </a:lnTo>
                    <a:lnTo>
                      <a:pt x="45119" y="29370"/>
                    </a:lnTo>
                    <a:lnTo>
                      <a:pt x="45119" y="16397"/>
                    </a:lnTo>
                    <a:lnTo>
                      <a:pt x="43035" y="10931"/>
                    </a:lnTo>
                    <a:lnTo>
                      <a:pt x="38637" y="6491"/>
                    </a:lnTo>
                    <a:lnTo>
                      <a:pt x="34553" y="2052"/>
                    </a:lnTo>
                    <a:lnTo>
                      <a:pt x="29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16406094" y="863279"/>
                <a:ext cx="285656" cy="17968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16192698" y="798734"/>
                <a:ext cx="184497" cy="239793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16060138" y="867723"/>
                <a:ext cx="108585" cy="170815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170815" extrusionOk="0">
                    <a:moveTo>
                      <a:pt x="105546" y="0"/>
                    </a:moveTo>
                    <a:lnTo>
                      <a:pt x="62511" y="0"/>
                    </a:lnTo>
                    <a:lnTo>
                      <a:pt x="0" y="84028"/>
                    </a:lnTo>
                    <a:lnTo>
                      <a:pt x="66280" y="170801"/>
                    </a:lnTo>
                    <a:lnTo>
                      <a:pt x="108268" y="170801"/>
                    </a:lnTo>
                    <a:lnTo>
                      <a:pt x="41265" y="83693"/>
                    </a:lnTo>
                    <a:lnTo>
                      <a:pt x="41988" y="83348"/>
                    </a:lnTo>
                    <a:lnTo>
                      <a:pt x="1055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16041023" y="798405"/>
                <a:ext cx="0" cy="24066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0665" extrusionOk="0">
                    <a:moveTo>
                      <a:pt x="0" y="0"/>
                    </a:moveTo>
                    <a:lnTo>
                      <a:pt x="0" y="240139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15822866" y="863019"/>
                <a:ext cx="171408" cy="179669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15626336" y="863018"/>
                <a:ext cx="171513" cy="179669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15381527" y="795871"/>
                <a:ext cx="215899" cy="24594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15061006" y="741515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48061" y="356439"/>
                    </a:moveTo>
                    <a:lnTo>
                      <a:pt x="39998" y="380794"/>
                    </a:lnTo>
                    <a:lnTo>
                      <a:pt x="47642" y="383286"/>
                    </a:lnTo>
                    <a:lnTo>
                      <a:pt x="55705" y="384637"/>
                    </a:lnTo>
                    <a:lnTo>
                      <a:pt x="64081" y="384637"/>
                    </a:lnTo>
                    <a:lnTo>
                      <a:pt x="87153" y="381116"/>
                    </a:lnTo>
                    <a:lnTo>
                      <a:pt x="107422" y="371270"/>
                    </a:lnTo>
                    <a:lnTo>
                      <a:pt x="120759" y="358994"/>
                    </a:lnTo>
                    <a:lnTo>
                      <a:pt x="58427" y="358994"/>
                    </a:lnTo>
                    <a:lnTo>
                      <a:pt x="53087" y="358093"/>
                    </a:lnTo>
                    <a:lnTo>
                      <a:pt x="48061" y="356439"/>
                    </a:lnTo>
                    <a:close/>
                  </a:path>
                  <a:path w="218440" h="384809" extrusionOk="0">
                    <a:moveTo>
                      <a:pt x="191938" y="243175"/>
                    </a:moveTo>
                    <a:lnTo>
                      <a:pt x="146278" y="243175"/>
                    </a:lnTo>
                    <a:lnTo>
                      <a:pt x="152037" y="245102"/>
                    </a:lnTo>
                    <a:lnTo>
                      <a:pt x="156225" y="250254"/>
                    </a:lnTo>
                    <a:lnTo>
                      <a:pt x="159366" y="254013"/>
                    </a:lnTo>
                    <a:lnTo>
                      <a:pt x="160204" y="258096"/>
                    </a:lnTo>
                    <a:lnTo>
                      <a:pt x="160204" y="269237"/>
                    </a:lnTo>
                    <a:lnTo>
                      <a:pt x="137901" y="308047"/>
                    </a:lnTo>
                    <a:lnTo>
                      <a:pt x="115504" y="314807"/>
                    </a:lnTo>
                    <a:lnTo>
                      <a:pt x="113190" y="322388"/>
                    </a:lnTo>
                    <a:lnTo>
                      <a:pt x="106135" y="337044"/>
                    </a:lnTo>
                    <a:lnTo>
                      <a:pt x="94997" y="348634"/>
                    </a:lnTo>
                    <a:lnTo>
                      <a:pt x="80678" y="356253"/>
                    </a:lnTo>
                    <a:lnTo>
                      <a:pt x="64081" y="358994"/>
                    </a:lnTo>
                    <a:lnTo>
                      <a:pt x="120759" y="358994"/>
                    </a:lnTo>
                    <a:lnTo>
                      <a:pt x="123821" y="356176"/>
                    </a:lnTo>
                    <a:lnTo>
                      <a:pt x="135283" y="336911"/>
                    </a:lnTo>
                    <a:lnTo>
                      <a:pt x="155510" y="327216"/>
                    </a:lnTo>
                    <a:lnTo>
                      <a:pt x="171526" y="311866"/>
                    </a:lnTo>
                    <a:lnTo>
                      <a:pt x="182064" y="292120"/>
                    </a:lnTo>
                    <a:lnTo>
                      <a:pt x="185858" y="269237"/>
                    </a:lnTo>
                    <a:lnTo>
                      <a:pt x="185753" y="255856"/>
                    </a:lnTo>
                    <a:lnTo>
                      <a:pt x="183868" y="248966"/>
                    </a:lnTo>
                    <a:lnTo>
                      <a:pt x="191938" y="243175"/>
                    </a:lnTo>
                    <a:close/>
                  </a:path>
                  <a:path w="218440" h="384809" extrusionOk="0">
                    <a:moveTo>
                      <a:pt x="84604" y="256421"/>
                    </a:moveTo>
                    <a:lnTo>
                      <a:pt x="83348" y="256421"/>
                    </a:lnTo>
                    <a:lnTo>
                      <a:pt x="73332" y="258436"/>
                    </a:lnTo>
                    <a:lnTo>
                      <a:pt x="65181" y="263930"/>
                    </a:lnTo>
                    <a:lnTo>
                      <a:pt x="59700" y="272081"/>
                    </a:lnTo>
                    <a:lnTo>
                      <a:pt x="57694" y="282064"/>
                    </a:lnTo>
                    <a:lnTo>
                      <a:pt x="59700" y="292048"/>
                    </a:lnTo>
                    <a:lnTo>
                      <a:pt x="65181" y="300198"/>
                    </a:lnTo>
                    <a:lnTo>
                      <a:pt x="73332" y="305693"/>
                    </a:lnTo>
                    <a:lnTo>
                      <a:pt x="83348" y="307707"/>
                    </a:lnTo>
                    <a:lnTo>
                      <a:pt x="93320" y="305693"/>
                    </a:lnTo>
                    <a:lnTo>
                      <a:pt x="101475" y="300198"/>
                    </a:lnTo>
                    <a:lnTo>
                      <a:pt x="106981" y="292048"/>
                    </a:lnTo>
                    <a:lnTo>
                      <a:pt x="109001" y="282064"/>
                    </a:lnTo>
                    <a:lnTo>
                      <a:pt x="109001" y="278776"/>
                    </a:lnTo>
                    <a:lnTo>
                      <a:pt x="108373" y="275614"/>
                    </a:lnTo>
                    <a:lnTo>
                      <a:pt x="107221" y="272724"/>
                    </a:lnTo>
                    <a:lnTo>
                      <a:pt x="120035" y="256714"/>
                    </a:lnTo>
                    <a:lnTo>
                      <a:pt x="87222" y="256714"/>
                    </a:lnTo>
                    <a:lnTo>
                      <a:pt x="85861" y="256526"/>
                    </a:lnTo>
                    <a:lnTo>
                      <a:pt x="84604" y="256421"/>
                    </a:lnTo>
                    <a:close/>
                  </a:path>
                  <a:path w="218440" h="384809" extrusionOk="0">
                    <a:moveTo>
                      <a:pt x="145744" y="218195"/>
                    </a:moveTo>
                    <a:lnTo>
                      <a:pt x="109518" y="230398"/>
                    </a:lnTo>
                    <a:lnTo>
                      <a:pt x="87222" y="256714"/>
                    </a:lnTo>
                    <a:lnTo>
                      <a:pt x="120035" y="256714"/>
                    </a:lnTo>
                    <a:lnTo>
                      <a:pt x="126907" y="248128"/>
                    </a:lnTo>
                    <a:lnTo>
                      <a:pt x="133608" y="244537"/>
                    </a:lnTo>
                    <a:lnTo>
                      <a:pt x="146278" y="243175"/>
                    </a:lnTo>
                    <a:lnTo>
                      <a:pt x="191938" y="243175"/>
                    </a:lnTo>
                    <a:lnTo>
                      <a:pt x="197711" y="239032"/>
                    </a:lnTo>
                    <a:lnTo>
                      <a:pt x="207138" y="227448"/>
                    </a:lnTo>
                    <a:lnTo>
                      <a:pt x="169534" y="227448"/>
                    </a:lnTo>
                    <a:lnTo>
                      <a:pt x="162050" y="222656"/>
                    </a:lnTo>
                    <a:lnTo>
                      <a:pt x="154045" y="219603"/>
                    </a:lnTo>
                    <a:lnTo>
                      <a:pt x="145744" y="218195"/>
                    </a:lnTo>
                    <a:close/>
                  </a:path>
                  <a:path w="218440" h="384809" extrusionOk="0">
                    <a:moveTo>
                      <a:pt x="207134" y="157178"/>
                    </a:moveTo>
                    <a:lnTo>
                      <a:pt x="169534" y="157178"/>
                    </a:lnTo>
                    <a:lnTo>
                      <a:pt x="178734" y="162998"/>
                    </a:lnTo>
                    <a:lnTo>
                      <a:pt x="185917" y="171128"/>
                    </a:lnTo>
                    <a:lnTo>
                      <a:pt x="190588" y="181067"/>
                    </a:lnTo>
                    <a:lnTo>
                      <a:pt x="192255" y="192318"/>
                    </a:lnTo>
                    <a:lnTo>
                      <a:pt x="190588" y="203563"/>
                    </a:lnTo>
                    <a:lnTo>
                      <a:pt x="185917" y="213500"/>
                    </a:lnTo>
                    <a:lnTo>
                      <a:pt x="178734" y="221628"/>
                    </a:lnTo>
                    <a:lnTo>
                      <a:pt x="169534" y="227448"/>
                    </a:lnTo>
                    <a:lnTo>
                      <a:pt x="207138" y="227448"/>
                    </a:lnTo>
                    <a:lnTo>
                      <a:pt x="208462" y="225821"/>
                    </a:lnTo>
                    <a:lnTo>
                      <a:pt x="215423" y="210020"/>
                    </a:lnTo>
                    <a:lnTo>
                      <a:pt x="217899" y="192318"/>
                    </a:lnTo>
                    <a:lnTo>
                      <a:pt x="215423" y="174611"/>
                    </a:lnTo>
                    <a:lnTo>
                      <a:pt x="208462" y="158810"/>
                    </a:lnTo>
                    <a:lnTo>
                      <a:pt x="207134" y="157178"/>
                    </a:lnTo>
                    <a:close/>
                  </a:path>
                  <a:path w="218440" h="384809" extrusionOk="0">
                    <a:moveTo>
                      <a:pt x="64081" y="0"/>
                    </a:moveTo>
                    <a:lnTo>
                      <a:pt x="25591" y="13428"/>
                    </a:lnTo>
                    <a:lnTo>
                      <a:pt x="3939" y="50107"/>
                    </a:lnTo>
                    <a:lnTo>
                      <a:pt x="0" y="83327"/>
                    </a:lnTo>
                    <a:lnTo>
                      <a:pt x="0" y="110216"/>
                    </a:lnTo>
                    <a:lnTo>
                      <a:pt x="14030" y="150267"/>
                    </a:lnTo>
                    <a:lnTo>
                      <a:pt x="40208" y="182978"/>
                    </a:lnTo>
                    <a:lnTo>
                      <a:pt x="39056" y="185868"/>
                    </a:lnTo>
                    <a:lnTo>
                      <a:pt x="38428" y="189020"/>
                    </a:lnTo>
                    <a:lnTo>
                      <a:pt x="38428" y="192318"/>
                    </a:lnTo>
                    <a:lnTo>
                      <a:pt x="40448" y="202296"/>
                    </a:lnTo>
                    <a:lnTo>
                      <a:pt x="45954" y="210443"/>
                    </a:lnTo>
                    <a:lnTo>
                      <a:pt x="54109" y="215937"/>
                    </a:lnTo>
                    <a:lnTo>
                      <a:pt x="64081" y="217951"/>
                    </a:lnTo>
                    <a:lnTo>
                      <a:pt x="74053" y="215937"/>
                    </a:lnTo>
                    <a:lnTo>
                      <a:pt x="82209" y="210443"/>
                    </a:lnTo>
                    <a:lnTo>
                      <a:pt x="87714" y="202296"/>
                    </a:lnTo>
                    <a:lnTo>
                      <a:pt x="89735" y="192318"/>
                    </a:lnTo>
                    <a:lnTo>
                      <a:pt x="87714" y="182333"/>
                    </a:lnTo>
                    <a:lnTo>
                      <a:pt x="82209" y="174179"/>
                    </a:lnTo>
                    <a:lnTo>
                      <a:pt x="74053" y="168681"/>
                    </a:lnTo>
                    <a:lnTo>
                      <a:pt x="65531" y="166958"/>
                    </a:lnTo>
                    <a:lnTo>
                      <a:pt x="60207" y="166958"/>
                    </a:lnTo>
                    <a:lnTo>
                      <a:pt x="34030" y="134247"/>
                    </a:lnTo>
                    <a:lnTo>
                      <a:pt x="30398" y="128781"/>
                    </a:lnTo>
                    <a:lnTo>
                      <a:pt x="27800" y="122946"/>
                    </a:lnTo>
                    <a:lnTo>
                      <a:pt x="26196" y="116695"/>
                    </a:lnTo>
                    <a:lnTo>
                      <a:pt x="25653" y="110216"/>
                    </a:lnTo>
                    <a:lnTo>
                      <a:pt x="25653" y="83327"/>
                    </a:lnTo>
                    <a:lnTo>
                      <a:pt x="36752" y="38826"/>
                    </a:lnTo>
                    <a:lnTo>
                      <a:pt x="64081" y="25632"/>
                    </a:lnTo>
                    <a:lnTo>
                      <a:pt x="120761" y="25632"/>
                    </a:lnTo>
                    <a:lnTo>
                      <a:pt x="107422" y="13358"/>
                    </a:lnTo>
                    <a:lnTo>
                      <a:pt x="87153" y="3518"/>
                    </a:lnTo>
                    <a:lnTo>
                      <a:pt x="64081" y="0"/>
                    </a:lnTo>
                    <a:close/>
                  </a:path>
                  <a:path w="218440" h="384809" extrusionOk="0">
                    <a:moveTo>
                      <a:pt x="64081" y="166665"/>
                    </a:moveTo>
                    <a:lnTo>
                      <a:pt x="62720" y="166665"/>
                    </a:lnTo>
                    <a:lnTo>
                      <a:pt x="61464" y="166769"/>
                    </a:lnTo>
                    <a:lnTo>
                      <a:pt x="60207" y="166958"/>
                    </a:lnTo>
                    <a:lnTo>
                      <a:pt x="65531" y="166958"/>
                    </a:lnTo>
                    <a:lnTo>
                      <a:pt x="64081" y="166665"/>
                    </a:lnTo>
                    <a:close/>
                  </a:path>
                  <a:path w="218440" h="384809" extrusionOk="0">
                    <a:moveTo>
                      <a:pt x="120043" y="127922"/>
                    </a:moveTo>
                    <a:lnTo>
                      <a:pt x="87222" y="127922"/>
                    </a:lnTo>
                    <a:lnTo>
                      <a:pt x="102195" y="146759"/>
                    </a:lnTo>
                    <a:lnTo>
                      <a:pt x="137378" y="166288"/>
                    </a:lnTo>
                    <a:lnTo>
                      <a:pt x="145744" y="166431"/>
                    </a:lnTo>
                    <a:lnTo>
                      <a:pt x="154045" y="165023"/>
                    </a:lnTo>
                    <a:lnTo>
                      <a:pt x="162050" y="161970"/>
                    </a:lnTo>
                    <a:lnTo>
                      <a:pt x="169534" y="157178"/>
                    </a:lnTo>
                    <a:lnTo>
                      <a:pt x="207134" y="157178"/>
                    </a:lnTo>
                    <a:lnTo>
                      <a:pt x="197711" y="145598"/>
                    </a:lnTo>
                    <a:lnTo>
                      <a:pt x="191934" y="141451"/>
                    </a:lnTo>
                    <a:lnTo>
                      <a:pt x="146278" y="141451"/>
                    </a:lnTo>
                    <a:lnTo>
                      <a:pt x="133608" y="140089"/>
                    </a:lnTo>
                    <a:lnTo>
                      <a:pt x="126907" y="136498"/>
                    </a:lnTo>
                    <a:lnTo>
                      <a:pt x="120043" y="127922"/>
                    </a:lnTo>
                    <a:close/>
                  </a:path>
                  <a:path w="218440" h="384809" extrusionOk="0">
                    <a:moveTo>
                      <a:pt x="120761" y="25632"/>
                    </a:moveTo>
                    <a:lnTo>
                      <a:pt x="64081" y="25632"/>
                    </a:lnTo>
                    <a:lnTo>
                      <a:pt x="80678" y="28373"/>
                    </a:lnTo>
                    <a:lnTo>
                      <a:pt x="94997" y="35992"/>
                    </a:lnTo>
                    <a:lnTo>
                      <a:pt x="106135" y="47582"/>
                    </a:lnTo>
                    <a:lnTo>
                      <a:pt x="113190" y="62238"/>
                    </a:lnTo>
                    <a:lnTo>
                      <a:pt x="115504" y="69819"/>
                    </a:lnTo>
                    <a:lnTo>
                      <a:pt x="123242" y="71202"/>
                    </a:lnTo>
                    <a:lnTo>
                      <a:pt x="137901" y="76579"/>
                    </a:lnTo>
                    <a:lnTo>
                      <a:pt x="149619" y="86420"/>
                    </a:lnTo>
                    <a:lnTo>
                      <a:pt x="157390" y="99698"/>
                    </a:lnTo>
                    <a:lnTo>
                      <a:pt x="160204" y="115389"/>
                    </a:lnTo>
                    <a:lnTo>
                      <a:pt x="160204" y="126530"/>
                    </a:lnTo>
                    <a:lnTo>
                      <a:pt x="159366" y="130613"/>
                    </a:lnTo>
                    <a:lnTo>
                      <a:pt x="156225" y="134372"/>
                    </a:lnTo>
                    <a:lnTo>
                      <a:pt x="152037" y="139524"/>
                    </a:lnTo>
                    <a:lnTo>
                      <a:pt x="146278" y="141451"/>
                    </a:lnTo>
                    <a:lnTo>
                      <a:pt x="191934" y="141451"/>
                    </a:lnTo>
                    <a:lnTo>
                      <a:pt x="183868" y="135660"/>
                    </a:lnTo>
                    <a:lnTo>
                      <a:pt x="185737" y="128840"/>
                    </a:lnTo>
                    <a:lnTo>
                      <a:pt x="171526" y="72756"/>
                    </a:lnTo>
                    <a:lnTo>
                      <a:pt x="135283" y="47715"/>
                    </a:lnTo>
                    <a:lnTo>
                      <a:pt x="123821" y="28448"/>
                    </a:lnTo>
                    <a:lnTo>
                      <a:pt x="120761" y="25632"/>
                    </a:lnTo>
                    <a:close/>
                  </a:path>
                  <a:path w="218440" h="384809" extrusionOk="0">
                    <a:moveTo>
                      <a:pt x="83348" y="76919"/>
                    </a:moveTo>
                    <a:lnTo>
                      <a:pt x="73332" y="78935"/>
                    </a:lnTo>
                    <a:lnTo>
                      <a:pt x="65181" y="84431"/>
                    </a:lnTo>
                    <a:lnTo>
                      <a:pt x="59700" y="92583"/>
                    </a:lnTo>
                    <a:lnTo>
                      <a:pt x="57694" y="102562"/>
                    </a:lnTo>
                    <a:lnTo>
                      <a:pt x="59700" y="112545"/>
                    </a:lnTo>
                    <a:lnTo>
                      <a:pt x="65181" y="120696"/>
                    </a:lnTo>
                    <a:lnTo>
                      <a:pt x="73332" y="126191"/>
                    </a:lnTo>
                    <a:lnTo>
                      <a:pt x="83348" y="128205"/>
                    </a:lnTo>
                    <a:lnTo>
                      <a:pt x="84604" y="128205"/>
                    </a:lnTo>
                    <a:lnTo>
                      <a:pt x="85965" y="128111"/>
                    </a:lnTo>
                    <a:lnTo>
                      <a:pt x="87222" y="127922"/>
                    </a:lnTo>
                    <a:lnTo>
                      <a:pt x="120043" y="127922"/>
                    </a:lnTo>
                    <a:lnTo>
                      <a:pt x="107221" y="111902"/>
                    </a:lnTo>
                    <a:lnTo>
                      <a:pt x="108373" y="109012"/>
                    </a:lnTo>
                    <a:lnTo>
                      <a:pt x="109001" y="105860"/>
                    </a:lnTo>
                    <a:lnTo>
                      <a:pt x="109001" y="102562"/>
                    </a:lnTo>
                    <a:lnTo>
                      <a:pt x="106981" y="92583"/>
                    </a:lnTo>
                    <a:lnTo>
                      <a:pt x="101475" y="84431"/>
                    </a:lnTo>
                    <a:lnTo>
                      <a:pt x="93320" y="78935"/>
                    </a:lnTo>
                    <a:lnTo>
                      <a:pt x="83348" y="769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8" name="Google Shape;708;p53"/>
              <p:cNvSpPr/>
              <p:nvPr/>
            </p:nvSpPr>
            <p:spPr>
              <a:xfrm>
                <a:off x="14868658" y="741514"/>
                <a:ext cx="2184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18440" h="384809" extrusionOk="0">
                    <a:moveTo>
                      <a:pt x="162194" y="0"/>
                    </a:moveTo>
                    <a:lnTo>
                      <a:pt x="153806" y="0"/>
                    </a:lnTo>
                    <a:lnTo>
                      <a:pt x="130747" y="3519"/>
                    </a:lnTo>
                    <a:lnTo>
                      <a:pt x="110492" y="13362"/>
                    </a:lnTo>
                    <a:lnTo>
                      <a:pt x="94123" y="28452"/>
                    </a:lnTo>
                    <a:lnTo>
                      <a:pt x="82719" y="47715"/>
                    </a:lnTo>
                    <a:lnTo>
                      <a:pt x="62432" y="57410"/>
                    </a:lnTo>
                    <a:lnTo>
                      <a:pt x="46386" y="72760"/>
                    </a:lnTo>
                    <a:lnTo>
                      <a:pt x="35836" y="92506"/>
                    </a:lnTo>
                    <a:lnTo>
                      <a:pt x="32040" y="115389"/>
                    </a:lnTo>
                    <a:lnTo>
                      <a:pt x="32145" y="128770"/>
                    </a:lnTo>
                    <a:lnTo>
                      <a:pt x="34135" y="135660"/>
                    </a:lnTo>
                    <a:lnTo>
                      <a:pt x="20231" y="145594"/>
                    </a:lnTo>
                    <a:lnTo>
                      <a:pt x="9449" y="158805"/>
                    </a:lnTo>
                    <a:lnTo>
                      <a:pt x="2477" y="174606"/>
                    </a:lnTo>
                    <a:lnTo>
                      <a:pt x="0" y="192308"/>
                    </a:lnTo>
                    <a:lnTo>
                      <a:pt x="2477" y="210015"/>
                    </a:lnTo>
                    <a:lnTo>
                      <a:pt x="9449" y="225816"/>
                    </a:lnTo>
                    <a:lnTo>
                      <a:pt x="20231" y="239028"/>
                    </a:lnTo>
                    <a:lnTo>
                      <a:pt x="34135" y="248966"/>
                    </a:lnTo>
                    <a:lnTo>
                      <a:pt x="32165" y="255786"/>
                    </a:lnTo>
                    <a:lnTo>
                      <a:pt x="46386" y="311870"/>
                    </a:lnTo>
                    <a:lnTo>
                      <a:pt x="82719" y="336911"/>
                    </a:lnTo>
                    <a:lnTo>
                      <a:pt x="94123" y="356176"/>
                    </a:lnTo>
                    <a:lnTo>
                      <a:pt x="110492" y="371270"/>
                    </a:lnTo>
                    <a:lnTo>
                      <a:pt x="130747" y="381116"/>
                    </a:lnTo>
                    <a:lnTo>
                      <a:pt x="153806" y="384637"/>
                    </a:lnTo>
                    <a:lnTo>
                      <a:pt x="168109" y="383117"/>
                    </a:lnTo>
                    <a:lnTo>
                      <a:pt x="181023" y="378611"/>
                    </a:lnTo>
                    <a:lnTo>
                      <a:pt x="192347" y="371199"/>
                    </a:lnTo>
                    <a:lnTo>
                      <a:pt x="201878" y="360962"/>
                    </a:lnTo>
                    <a:lnTo>
                      <a:pt x="203027" y="358994"/>
                    </a:lnTo>
                    <a:lnTo>
                      <a:pt x="153806" y="358994"/>
                    </a:lnTo>
                    <a:lnTo>
                      <a:pt x="137260" y="356253"/>
                    </a:lnTo>
                    <a:lnTo>
                      <a:pt x="122939" y="348634"/>
                    </a:lnTo>
                    <a:lnTo>
                      <a:pt x="111778" y="337044"/>
                    </a:lnTo>
                    <a:lnTo>
                      <a:pt x="104708" y="322388"/>
                    </a:lnTo>
                    <a:lnTo>
                      <a:pt x="102405" y="314807"/>
                    </a:lnTo>
                    <a:lnTo>
                      <a:pt x="94656" y="313425"/>
                    </a:lnTo>
                    <a:lnTo>
                      <a:pt x="80002" y="308049"/>
                    </a:lnTo>
                    <a:lnTo>
                      <a:pt x="68283" y="298210"/>
                    </a:lnTo>
                    <a:lnTo>
                      <a:pt x="60510" y="284932"/>
                    </a:lnTo>
                    <a:lnTo>
                      <a:pt x="57694" y="269237"/>
                    </a:lnTo>
                    <a:lnTo>
                      <a:pt x="57694" y="258096"/>
                    </a:lnTo>
                    <a:lnTo>
                      <a:pt x="58532" y="254013"/>
                    </a:lnTo>
                    <a:lnTo>
                      <a:pt x="61673" y="250254"/>
                    </a:lnTo>
                    <a:lnTo>
                      <a:pt x="65861" y="245102"/>
                    </a:lnTo>
                    <a:lnTo>
                      <a:pt x="71620" y="243175"/>
                    </a:lnTo>
                    <a:lnTo>
                      <a:pt x="119950" y="243175"/>
                    </a:lnTo>
                    <a:lnTo>
                      <a:pt x="115703" y="237867"/>
                    </a:lnTo>
                    <a:lnTo>
                      <a:pt x="108394" y="230398"/>
                    </a:lnTo>
                    <a:lnTo>
                      <a:pt x="104108" y="227448"/>
                    </a:lnTo>
                    <a:lnTo>
                      <a:pt x="48375" y="227448"/>
                    </a:lnTo>
                    <a:lnTo>
                      <a:pt x="39170" y="221628"/>
                    </a:lnTo>
                    <a:lnTo>
                      <a:pt x="31988" y="213498"/>
                    </a:lnTo>
                    <a:lnTo>
                      <a:pt x="27319" y="203559"/>
                    </a:lnTo>
                    <a:lnTo>
                      <a:pt x="25653" y="192308"/>
                    </a:lnTo>
                    <a:lnTo>
                      <a:pt x="27319" y="181063"/>
                    </a:lnTo>
                    <a:lnTo>
                      <a:pt x="31988" y="171126"/>
                    </a:lnTo>
                    <a:lnTo>
                      <a:pt x="39170" y="162998"/>
                    </a:lnTo>
                    <a:lnTo>
                      <a:pt x="48375" y="157178"/>
                    </a:lnTo>
                    <a:lnTo>
                      <a:pt x="104111" y="157178"/>
                    </a:lnTo>
                    <a:lnTo>
                      <a:pt x="108394" y="154230"/>
                    </a:lnTo>
                    <a:lnTo>
                      <a:pt x="115703" y="146759"/>
                    </a:lnTo>
                    <a:lnTo>
                      <a:pt x="119950" y="141451"/>
                    </a:lnTo>
                    <a:lnTo>
                      <a:pt x="71620" y="141451"/>
                    </a:lnTo>
                    <a:lnTo>
                      <a:pt x="65861" y="139524"/>
                    </a:lnTo>
                    <a:lnTo>
                      <a:pt x="61673" y="134383"/>
                    </a:lnTo>
                    <a:lnTo>
                      <a:pt x="58532" y="130613"/>
                    </a:lnTo>
                    <a:lnTo>
                      <a:pt x="57694" y="126540"/>
                    </a:lnTo>
                    <a:lnTo>
                      <a:pt x="57694" y="115389"/>
                    </a:lnTo>
                    <a:lnTo>
                      <a:pt x="60510" y="99698"/>
                    </a:lnTo>
                    <a:lnTo>
                      <a:pt x="68283" y="86420"/>
                    </a:lnTo>
                    <a:lnTo>
                      <a:pt x="80002" y="76579"/>
                    </a:lnTo>
                    <a:lnTo>
                      <a:pt x="94656" y="71202"/>
                    </a:lnTo>
                    <a:lnTo>
                      <a:pt x="102405" y="69819"/>
                    </a:lnTo>
                    <a:lnTo>
                      <a:pt x="104708" y="62238"/>
                    </a:lnTo>
                    <a:lnTo>
                      <a:pt x="111778" y="47582"/>
                    </a:lnTo>
                    <a:lnTo>
                      <a:pt x="122939" y="35992"/>
                    </a:lnTo>
                    <a:lnTo>
                      <a:pt x="137260" y="28373"/>
                    </a:lnTo>
                    <a:lnTo>
                      <a:pt x="153806" y="25632"/>
                    </a:lnTo>
                    <a:lnTo>
                      <a:pt x="170777" y="25632"/>
                    </a:lnTo>
                    <a:lnTo>
                      <a:pt x="177900" y="3832"/>
                    </a:lnTo>
                    <a:lnTo>
                      <a:pt x="170350" y="1340"/>
                    </a:lnTo>
                    <a:lnTo>
                      <a:pt x="162194" y="0"/>
                    </a:lnTo>
                    <a:close/>
                  </a:path>
                  <a:path w="218440" h="384809" extrusionOk="0">
                    <a:moveTo>
                      <a:pt x="190564" y="217668"/>
                    </a:moveTo>
                    <a:lnTo>
                      <a:pt x="157691" y="217668"/>
                    </a:lnTo>
                    <a:lnTo>
                      <a:pt x="183868" y="250379"/>
                    </a:lnTo>
                    <a:lnTo>
                      <a:pt x="187522" y="255856"/>
                    </a:lnTo>
                    <a:lnTo>
                      <a:pt x="190151" y="261680"/>
                    </a:lnTo>
                    <a:lnTo>
                      <a:pt x="191790" y="267931"/>
                    </a:lnTo>
                    <a:lnTo>
                      <a:pt x="192350" y="274410"/>
                    </a:lnTo>
                    <a:lnTo>
                      <a:pt x="192350" y="301299"/>
                    </a:lnTo>
                    <a:lnTo>
                      <a:pt x="181146" y="345800"/>
                    </a:lnTo>
                    <a:lnTo>
                      <a:pt x="153806" y="358994"/>
                    </a:lnTo>
                    <a:lnTo>
                      <a:pt x="203027" y="358994"/>
                    </a:lnTo>
                    <a:lnTo>
                      <a:pt x="209059" y="348634"/>
                    </a:lnTo>
                    <a:lnTo>
                      <a:pt x="214064" y="334523"/>
                    </a:lnTo>
                    <a:lnTo>
                      <a:pt x="217030" y="318652"/>
                    </a:lnTo>
                    <a:lnTo>
                      <a:pt x="218003" y="301299"/>
                    </a:lnTo>
                    <a:lnTo>
                      <a:pt x="218003" y="274410"/>
                    </a:lnTo>
                    <a:lnTo>
                      <a:pt x="217076" y="263611"/>
                    </a:lnTo>
                    <a:lnTo>
                      <a:pt x="214352" y="253191"/>
                    </a:lnTo>
                    <a:lnTo>
                      <a:pt x="209919" y="243367"/>
                    </a:lnTo>
                    <a:lnTo>
                      <a:pt x="203868" y="234359"/>
                    </a:lnTo>
                    <a:lnTo>
                      <a:pt x="190564" y="217668"/>
                    </a:lnTo>
                    <a:close/>
                  </a:path>
                  <a:path w="218440" h="384809" extrusionOk="0">
                    <a:moveTo>
                      <a:pt x="119950" y="243175"/>
                    </a:moveTo>
                    <a:lnTo>
                      <a:pt x="71620" y="243175"/>
                    </a:lnTo>
                    <a:lnTo>
                      <a:pt x="84290" y="244537"/>
                    </a:lnTo>
                    <a:lnTo>
                      <a:pt x="91096" y="248128"/>
                    </a:lnTo>
                    <a:lnTo>
                      <a:pt x="110781" y="272724"/>
                    </a:lnTo>
                    <a:lnTo>
                      <a:pt x="109630" y="275614"/>
                    </a:lnTo>
                    <a:lnTo>
                      <a:pt x="109001" y="278776"/>
                    </a:lnTo>
                    <a:lnTo>
                      <a:pt x="109001" y="282064"/>
                    </a:lnTo>
                    <a:lnTo>
                      <a:pt x="111007" y="292048"/>
                    </a:lnTo>
                    <a:lnTo>
                      <a:pt x="116488" y="300198"/>
                    </a:lnTo>
                    <a:lnTo>
                      <a:pt x="124639" y="305693"/>
                    </a:lnTo>
                    <a:lnTo>
                      <a:pt x="134655" y="307707"/>
                    </a:lnTo>
                    <a:lnTo>
                      <a:pt x="144627" y="305693"/>
                    </a:lnTo>
                    <a:lnTo>
                      <a:pt x="152783" y="300198"/>
                    </a:lnTo>
                    <a:lnTo>
                      <a:pt x="158288" y="292048"/>
                    </a:lnTo>
                    <a:lnTo>
                      <a:pt x="160309" y="282064"/>
                    </a:lnTo>
                    <a:lnTo>
                      <a:pt x="158288" y="272085"/>
                    </a:lnTo>
                    <a:lnTo>
                      <a:pt x="152783" y="263934"/>
                    </a:lnTo>
                    <a:lnTo>
                      <a:pt x="144627" y="258437"/>
                    </a:lnTo>
                    <a:lnTo>
                      <a:pt x="136105" y="256714"/>
                    </a:lnTo>
                    <a:lnTo>
                      <a:pt x="130781" y="256714"/>
                    </a:lnTo>
                    <a:lnTo>
                      <a:pt x="119950" y="243175"/>
                    </a:lnTo>
                    <a:close/>
                  </a:path>
                  <a:path w="218440" h="384809" extrusionOk="0">
                    <a:moveTo>
                      <a:pt x="134655" y="256421"/>
                    </a:moveTo>
                    <a:lnTo>
                      <a:pt x="133294" y="256421"/>
                    </a:lnTo>
                    <a:lnTo>
                      <a:pt x="132037" y="256526"/>
                    </a:lnTo>
                    <a:lnTo>
                      <a:pt x="130781" y="256714"/>
                    </a:lnTo>
                    <a:lnTo>
                      <a:pt x="136105" y="256714"/>
                    </a:lnTo>
                    <a:lnTo>
                      <a:pt x="134655" y="256421"/>
                    </a:lnTo>
                    <a:close/>
                  </a:path>
                  <a:path w="218440" h="384809" extrusionOk="0">
                    <a:moveTo>
                      <a:pt x="72151" y="218195"/>
                    </a:moveTo>
                    <a:lnTo>
                      <a:pt x="63858" y="219603"/>
                    </a:lnTo>
                    <a:lnTo>
                      <a:pt x="55857" y="222656"/>
                    </a:lnTo>
                    <a:lnTo>
                      <a:pt x="48375" y="227448"/>
                    </a:lnTo>
                    <a:lnTo>
                      <a:pt x="104108" y="227448"/>
                    </a:lnTo>
                    <a:lnTo>
                      <a:pt x="99877" y="224537"/>
                    </a:lnTo>
                    <a:lnTo>
                      <a:pt x="90475" y="220459"/>
                    </a:lnTo>
                    <a:lnTo>
                      <a:pt x="80510" y="218338"/>
                    </a:lnTo>
                    <a:lnTo>
                      <a:pt x="72151" y="218195"/>
                    </a:lnTo>
                    <a:close/>
                  </a:path>
                  <a:path w="218440" h="384809" extrusionOk="0">
                    <a:moveTo>
                      <a:pt x="153806" y="166675"/>
                    </a:moveTo>
                    <a:lnTo>
                      <a:pt x="143841" y="168689"/>
                    </a:lnTo>
                    <a:lnTo>
                      <a:pt x="135688" y="174183"/>
                    </a:lnTo>
                    <a:lnTo>
                      <a:pt x="130184" y="182330"/>
                    </a:lnTo>
                    <a:lnTo>
                      <a:pt x="128163" y="192308"/>
                    </a:lnTo>
                    <a:lnTo>
                      <a:pt x="130184" y="202293"/>
                    </a:lnTo>
                    <a:lnTo>
                      <a:pt x="135688" y="210447"/>
                    </a:lnTo>
                    <a:lnTo>
                      <a:pt x="143841" y="215945"/>
                    </a:lnTo>
                    <a:lnTo>
                      <a:pt x="153806" y="217961"/>
                    </a:lnTo>
                    <a:lnTo>
                      <a:pt x="155178" y="217961"/>
                    </a:lnTo>
                    <a:lnTo>
                      <a:pt x="156424" y="217857"/>
                    </a:lnTo>
                    <a:lnTo>
                      <a:pt x="157691" y="217668"/>
                    </a:lnTo>
                    <a:lnTo>
                      <a:pt x="190564" y="217668"/>
                    </a:lnTo>
                    <a:lnTo>
                      <a:pt x="177795" y="201648"/>
                    </a:lnTo>
                    <a:lnTo>
                      <a:pt x="178842" y="198758"/>
                    </a:lnTo>
                    <a:lnTo>
                      <a:pt x="179470" y="195606"/>
                    </a:lnTo>
                    <a:lnTo>
                      <a:pt x="179470" y="192308"/>
                    </a:lnTo>
                    <a:lnTo>
                      <a:pt x="177464" y="182330"/>
                    </a:lnTo>
                    <a:lnTo>
                      <a:pt x="171982" y="174183"/>
                    </a:lnTo>
                    <a:lnTo>
                      <a:pt x="163828" y="168689"/>
                    </a:lnTo>
                    <a:lnTo>
                      <a:pt x="153806" y="166675"/>
                    </a:lnTo>
                    <a:close/>
                  </a:path>
                  <a:path w="218440" h="384809" extrusionOk="0">
                    <a:moveTo>
                      <a:pt x="104111" y="157178"/>
                    </a:moveTo>
                    <a:lnTo>
                      <a:pt x="48375" y="157178"/>
                    </a:lnTo>
                    <a:lnTo>
                      <a:pt x="55857" y="161970"/>
                    </a:lnTo>
                    <a:lnTo>
                      <a:pt x="63858" y="165023"/>
                    </a:lnTo>
                    <a:lnTo>
                      <a:pt x="72151" y="166431"/>
                    </a:lnTo>
                    <a:lnTo>
                      <a:pt x="80510" y="166288"/>
                    </a:lnTo>
                    <a:lnTo>
                      <a:pt x="90475" y="164171"/>
                    </a:lnTo>
                    <a:lnTo>
                      <a:pt x="99877" y="160093"/>
                    </a:lnTo>
                    <a:lnTo>
                      <a:pt x="104111" y="157178"/>
                    </a:lnTo>
                    <a:close/>
                  </a:path>
                  <a:path w="218440" h="384809" extrusionOk="0">
                    <a:moveTo>
                      <a:pt x="134655" y="76919"/>
                    </a:moveTo>
                    <a:lnTo>
                      <a:pt x="124639" y="78933"/>
                    </a:lnTo>
                    <a:lnTo>
                      <a:pt x="116488" y="84428"/>
                    </a:lnTo>
                    <a:lnTo>
                      <a:pt x="111007" y="92578"/>
                    </a:lnTo>
                    <a:lnTo>
                      <a:pt x="109001" y="102562"/>
                    </a:lnTo>
                    <a:lnTo>
                      <a:pt x="109001" y="105860"/>
                    </a:lnTo>
                    <a:lnTo>
                      <a:pt x="109630" y="109012"/>
                    </a:lnTo>
                    <a:lnTo>
                      <a:pt x="110781" y="111902"/>
                    </a:lnTo>
                    <a:lnTo>
                      <a:pt x="91096" y="136498"/>
                    </a:lnTo>
                    <a:lnTo>
                      <a:pt x="84290" y="140100"/>
                    </a:lnTo>
                    <a:lnTo>
                      <a:pt x="71620" y="141451"/>
                    </a:lnTo>
                    <a:lnTo>
                      <a:pt x="119950" y="141451"/>
                    </a:lnTo>
                    <a:lnTo>
                      <a:pt x="130781" y="127912"/>
                    </a:lnTo>
                    <a:lnTo>
                      <a:pt x="136106" y="127912"/>
                    </a:lnTo>
                    <a:lnTo>
                      <a:pt x="144627" y="126191"/>
                    </a:lnTo>
                    <a:lnTo>
                      <a:pt x="152783" y="120696"/>
                    </a:lnTo>
                    <a:lnTo>
                      <a:pt x="158288" y="112545"/>
                    </a:lnTo>
                    <a:lnTo>
                      <a:pt x="160309" y="102562"/>
                    </a:lnTo>
                    <a:lnTo>
                      <a:pt x="158288" y="92578"/>
                    </a:lnTo>
                    <a:lnTo>
                      <a:pt x="152783" y="84428"/>
                    </a:lnTo>
                    <a:lnTo>
                      <a:pt x="144627" y="78933"/>
                    </a:lnTo>
                    <a:lnTo>
                      <a:pt x="134655" y="76919"/>
                    </a:lnTo>
                    <a:close/>
                  </a:path>
                  <a:path w="218440" h="384809" extrusionOk="0">
                    <a:moveTo>
                      <a:pt x="136106" y="127912"/>
                    </a:moveTo>
                    <a:lnTo>
                      <a:pt x="130781" y="127912"/>
                    </a:lnTo>
                    <a:lnTo>
                      <a:pt x="132037" y="128100"/>
                    </a:lnTo>
                    <a:lnTo>
                      <a:pt x="133294" y="128205"/>
                    </a:lnTo>
                    <a:lnTo>
                      <a:pt x="134655" y="128205"/>
                    </a:lnTo>
                    <a:lnTo>
                      <a:pt x="136106" y="127912"/>
                    </a:lnTo>
                    <a:close/>
                  </a:path>
                  <a:path w="218440" h="384809" extrusionOk="0">
                    <a:moveTo>
                      <a:pt x="170777" y="25632"/>
                    </a:moveTo>
                    <a:lnTo>
                      <a:pt x="159471" y="25632"/>
                    </a:lnTo>
                    <a:lnTo>
                      <a:pt x="164916" y="26533"/>
                    </a:lnTo>
                    <a:lnTo>
                      <a:pt x="169942" y="28187"/>
                    </a:lnTo>
                    <a:lnTo>
                      <a:pt x="170777" y="256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09" name="Google Shape;709;p53"/>
            <p:cNvGrpSpPr/>
            <p:nvPr/>
          </p:nvGrpSpPr>
          <p:grpSpPr>
            <a:xfrm>
              <a:off x="17528366" y="762876"/>
              <a:ext cx="1523730" cy="489401"/>
              <a:chOff x="17528366" y="762876"/>
              <a:chExt cx="1523730" cy="489401"/>
            </a:xfrm>
          </p:grpSpPr>
          <p:sp>
            <p:nvSpPr>
              <p:cNvPr id="710" name="Google Shape;710;p53"/>
              <p:cNvSpPr/>
              <p:nvPr/>
            </p:nvSpPr>
            <p:spPr>
              <a:xfrm>
                <a:off x="18946550" y="1102188"/>
                <a:ext cx="105546" cy="13729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1" name="Google Shape;711;p53"/>
              <p:cNvSpPr/>
              <p:nvPr/>
            </p:nvSpPr>
            <p:spPr>
              <a:xfrm>
                <a:off x="18639120" y="1102188"/>
                <a:ext cx="284907" cy="105336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18511367" y="1102188"/>
                <a:ext cx="105546" cy="150089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18880577" y="867760"/>
                <a:ext cx="158110" cy="175345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18749691" y="867765"/>
                <a:ext cx="107012" cy="17087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18667494" y="995168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3"/>
                    </a:lnTo>
                    <a:lnTo>
                      <a:pt x="1876" y="14617"/>
                    </a:lnTo>
                    <a:lnTo>
                      <a:pt x="0" y="23957"/>
                    </a:lnTo>
                    <a:lnTo>
                      <a:pt x="1876" y="33301"/>
                    </a:lnTo>
                    <a:lnTo>
                      <a:pt x="7002" y="40914"/>
                    </a:lnTo>
                    <a:lnTo>
                      <a:pt x="14621" y="46038"/>
                    </a:lnTo>
                    <a:lnTo>
                      <a:pt x="23978" y="47914"/>
                    </a:lnTo>
                    <a:lnTo>
                      <a:pt x="33290" y="46038"/>
                    </a:lnTo>
                    <a:lnTo>
                      <a:pt x="40914" y="40914"/>
                    </a:lnTo>
                    <a:lnTo>
                      <a:pt x="46065" y="33301"/>
                    </a:lnTo>
                    <a:lnTo>
                      <a:pt x="47956" y="23957"/>
                    </a:lnTo>
                    <a:lnTo>
                      <a:pt x="46065" y="14617"/>
                    </a:lnTo>
                    <a:lnTo>
                      <a:pt x="40914" y="7003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18613620" y="797535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41300" extrusionOk="0">
                    <a:moveTo>
                      <a:pt x="0" y="0"/>
                    </a:moveTo>
                    <a:lnTo>
                      <a:pt x="0" y="241228"/>
                    </a:lnTo>
                  </a:path>
                </a:pathLst>
              </a:custGeom>
              <a:noFill/>
              <a:ln w="354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7" name="Google Shape;717;p53"/>
              <p:cNvSpPr/>
              <p:nvPr/>
            </p:nvSpPr>
            <p:spPr>
              <a:xfrm>
                <a:off x="18539588" y="867764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71450" extrusionOk="0">
                    <a:moveTo>
                      <a:pt x="0" y="0"/>
                    </a:moveTo>
                    <a:lnTo>
                      <a:pt x="0" y="170874"/>
                    </a:lnTo>
                  </a:path>
                </a:pathLst>
              </a:custGeom>
              <a:noFill/>
              <a:ln w="355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8" name="Google Shape;718;p53"/>
              <p:cNvSpPr/>
              <p:nvPr/>
            </p:nvSpPr>
            <p:spPr>
              <a:xfrm>
                <a:off x="18515563" y="791524"/>
                <a:ext cx="4826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48259" extrusionOk="0">
                    <a:moveTo>
                      <a:pt x="23978" y="0"/>
                    </a:moveTo>
                    <a:lnTo>
                      <a:pt x="14621" y="1877"/>
                    </a:lnTo>
                    <a:lnTo>
                      <a:pt x="7002" y="7005"/>
                    </a:lnTo>
                    <a:lnTo>
                      <a:pt x="1876" y="14621"/>
                    </a:lnTo>
                    <a:lnTo>
                      <a:pt x="0" y="23967"/>
                    </a:lnTo>
                    <a:lnTo>
                      <a:pt x="1891" y="33308"/>
                    </a:lnTo>
                    <a:lnTo>
                      <a:pt x="7041" y="40921"/>
                    </a:lnTo>
                    <a:lnTo>
                      <a:pt x="14665" y="46047"/>
                    </a:lnTo>
                    <a:lnTo>
                      <a:pt x="23978" y="47925"/>
                    </a:lnTo>
                    <a:lnTo>
                      <a:pt x="33335" y="46047"/>
                    </a:lnTo>
                    <a:lnTo>
                      <a:pt x="40954" y="40921"/>
                    </a:lnTo>
                    <a:lnTo>
                      <a:pt x="46080" y="33308"/>
                    </a:lnTo>
                    <a:lnTo>
                      <a:pt x="47956" y="23967"/>
                    </a:lnTo>
                    <a:lnTo>
                      <a:pt x="46065" y="14621"/>
                    </a:lnTo>
                    <a:lnTo>
                      <a:pt x="40914" y="7005"/>
                    </a:lnTo>
                    <a:lnTo>
                      <a:pt x="33290" y="1877"/>
                    </a:lnTo>
                    <a:lnTo>
                      <a:pt x="239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9" name="Google Shape;719;p53"/>
              <p:cNvSpPr/>
              <p:nvPr/>
            </p:nvSpPr>
            <p:spPr>
              <a:xfrm>
                <a:off x="18303213" y="863418"/>
                <a:ext cx="180203" cy="179690"/>
              </a:xfrm>
              <a:prstGeom prst="rect">
                <a:avLst/>
              </a:prstGeom>
              <a:blipFill rotWithShape="1">
                <a:blip r:embed="rId1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0" name="Google Shape;720;p53"/>
              <p:cNvSpPr/>
              <p:nvPr/>
            </p:nvSpPr>
            <p:spPr>
              <a:xfrm>
                <a:off x="18007406" y="863418"/>
                <a:ext cx="266700" cy="17526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75259" extrusionOk="0">
                    <a:moveTo>
                      <a:pt x="34972" y="4345"/>
                    </a:moveTo>
                    <a:lnTo>
                      <a:pt x="0" y="4345"/>
                    </a:lnTo>
                    <a:lnTo>
                      <a:pt x="0" y="175219"/>
                    </a:lnTo>
                    <a:lnTo>
                      <a:pt x="34972" y="175219"/>
                    </a:lnTo>
                    <a:lnTo>
                      <a:pt x="34972" y="75275"/>
                    </a:lnTo>
                    <a:lnTo>
                      <a:pt x="38166" y="59554"/>
                    </a:lnTo>
                    <a:lnTo>
                      <a:pt x="46857" y="46713"/>
                    </a:lnTo>
                    <a:lnTo>
                      <a:pt x="59710" y="38054"/>
                    </a:lnTo>
                    <a:lnTo>
                      <a:pt x="75390" y="34878"/>
                    </a:lnTo>
                    <a:lnTo>
                      <a:pt x="255418" y="34878"/>
                    </a:lnTo>
                    <a:lnTo>
                      <a:pt x="250613" y="27245"/>
                    </a:lnTo>
                    <a:lnTo>
                      <a:pt x="133304" y="27245"/>
                    </a:lnTo>
                    <a:lnTo>
                      <a:pt x="123105" y="16324"/>
                    </a:lnTo>
                    <a:lnTo>
                      <a:pt x="34972" y="16324"/>
                    </a:lnTo>
                    <a:lnTo>
                      <a:pt x="34972" y="4345"/>
                    </a:lnTo>
                    <a:close/>
                  </a:path>
                  <a:path w="266700" h="175259" extrusionOk="0">
                    <a:moveTo>
                      <a:pt x="191198" y="34878"/>
                    </a:moveTo>
                    <a:lnTo>
                      <a:pt x="75390" y="34878"/>
                    </a:lnTo>
                    <a:lnTo>
                      <a:pt x="91072" y="38068"/>
                    </a:lnTo>
                    <a:lnTo>
                      <a:pt x="103928" y="46752"/>
                    </a:lnTo>
                    <a:lnTo>
                      <a:pt x="112623" y="59598"/>
                    </a:lnTo>
                    <a:lnTo>
                      <a:pt x="115818" y="75275"/>
                    </a:lnTo>
                    <a:lnTo>
                      <a:pt x="115818" y="175219"/>
                    </a:lnTo>
                    <a:lnTo>
                      <a:pt x="150686" y="175219"/>
                    </a:lnTo>
                    <a:lnTo>
                      <a:pt x="150686" y="75275"/>
                    </a:lnTo>
                    <a:lnTo>
                      <a:pt x="153896" y="59554"/>
                    </a:lnTo>
                    <a:lnTo>
                      <a:pt x="162622" y="46713"/>
                    </a:lnTo>
                    <a:lnTo>
                      <a:pt x="175507" y="38054"/>
                    </a:lnTo>
                    <a:lnTo>
                      <a:pt x="191198" y="34878"/>
                    </a:lnTo>
                    <a:close/>
                  </a:path>
                  <a:path w="266700" h="175259" extrusionOk="0">
                    <a:moveTo>
                      <a:pt x="255418" y="34878"/>
                    </a:moveTo>
                    <a:lnTo>
                      <a:pt x="191198" y="34878"/>
                    </a:lnTo>
                    <a:lnTo>
                      <a:pt x="206878" y="38068"/>
                    </a:lnTo>
                    <a:lnTo>
                      <a:pt x="219731" y="46752"/>
                    </a:lnTo>
                    <a:lnTo>
                      <a:pt x="228422" y="59598"/>
                    </a:lnTo>
                    <a:lnTo>
                      <a:pt x="231615" y="75275"/>
                    </a:lnTo>
                    <a:lnTo>
                      <a:pt x="231615" y="175219"/>
                    </a:lnTo>
                    <a:lnTo>
                      <a:pt x="266484" y="175219"/>
                    </a:lnTo>
                    <a:lnTo>
                      <a:pt x="266484" y="75275"/>
                    </a:lnTo>
                    <a:lnTo>
                      <a:pt x="261280" y="44191"/>
                    </a:lnTo>
                    <a:lnTo>
                      <a:pt x="255418" y="34878"/>
                    </a:lnTo>
                    <a:close/>
                  </a:path>
                  <a:path w="266700" h="175259" extrusionOk="0">
                    <a:moveTo>
                      <a:pt x="193292" y="0"/>
                    </a:moveTo>
                    <a:lnTo>
                      <a:pt x="176031" y="1911"/>
                    </a:lnTo>
                    <a:lnTo>
                      <a:pt x="159768" y="7367"/>
                    </a:lnTo>
                    <a:lnTo>
                      <a:pt x="145270" y="15951"/>
                    </a:lnTo>
                    <a:lnTo>
                      <a:pt x="133304" y="27245"/>
                    </a:lnTo>
                    <a:lnTo>
                      <a:pt x="250613" y="27245"/>
                    </a:lnTo>
                    <a:lnTo>
                      <a:pt x="246344" y="20462"/>
                    </a:lnTo>
                    <a:lnTo>
                      <a:pt x="223180" y="5321"/>
                    </a:lnTo>
                    <a:lnTo>
                      <a:pt x="193292" y="0"/>
                    </a:lnTo>
                    <a:close/>
                  </a:path>
                  <a:path w="266700" h="175259" extrusionOk="0">
                    <a:moveTo>
                      <a:pt x="77390" y="0"/>
                    </a:moveTo>
                    <a:lnTo>
                      <a:pt x="63322" y="1525"/>
                    </a:lnTo>
                    <a:lnTo>
                      <a:pt x="51504" y="5429"/>
                    </a:lnTo>
                    <a:lnTo>
                      <a:pt x="42026" y="10698"/>
                    </a:lnTo>
                    <a:lnTo>
                      <a:pt x="34972" y="16324"/>
                    </a:lnTo>
                    <a:lnTo>
                      <a:pt x="123105" y="16324"/>
                    </a:lnTo>
                    <a:lnTo>
                      <a:pt x="122711" y="15902"/>
                    </a:lnTo>
                    <a:lnTo>
                      <a:pt x="109898" y="7324"/>
                    </a:lnTo>
                    <a:lnTo>
                      <a:pt x="94810" y="1895"/>
                    </a:lnTo>
                    <a:lnTo>
                      <a:pt x="773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17528366" y="762876"/>
                <a:ext cx="375285" cy="375285"/>
              </a:xfrm>
              <a:custGeom>
                <a:avLst/>
                <a:gdLst/>
                <a:ahLst/>
                <a:cxnLst/>
                <a:rect l="l" t="t" r="r" b="b"/>
                <a:pathLst>
                  <a:path w="375284" h="375284" extrusionOk="0">
                    <a:moveTo>
                      <a:pt x="187533" y="0"/>
                    </a:moveTo>
                    <a:lnTo>
                      <a:pt x="137757" y="6707"/>
                    </a:lnTo>
                    <a:lnTo>
                      <a:pt x="92981" y="25629"/>
                    </a:lnTo>
                    <a:lnTo>
                      <a:pt x="55011" y="54964"/>
                    </a:lnTo>
                    <a:lnTo>
                      <a:pt x="25653" y="92911"/>
                    </a:lnTo>
                    <a:lnTo>
                      <a:pt x="6714" y="137670"/>
                    </a:lnTo>
                    <a:lnTo>
                      <a:pt x="0" y="187439"/>
                    </a:lnTo>
                    <a:lnTo>
                      <a:pt x="6724" y="237224"/>
                    </a:lnTo>
                    <a:lnTo>
                      <a:pt x="25653" y="281937"/>
                    </a:lnTo>
                    <a:lnTo>
                      <a:pt x="55011" y="319856"/>
                    </a:lnTo>
                    <a:lnTo>
                      <a:pt x="92981" y="349164"/>
                    </a:lnTo>
                    <a:lnTo>
                      <a:pt x="137757" y="368064"/>
                    </a:lnTo>
                    <a:lnTo>
                      <a:pt x="187533" y="374763"/>
                    </a:lnTo>
                    <a:lnTo>
                      <a:pt x="215646" y="372667"/>
                    </a:lnTo>
                    <a:lnTo>
                      <a:pt x="242885" y="366453"/>
                    </a:lnTo>
                    <a:lnTo>
                      <a:pt x="268887" y="356232"/>
                    </a:lnTo>
                    <a:lnTo>
                      <a:pt x="293289" y="342115"/>
                    </a:lnTo>
                    <a:lnTo>
                      <a:pt x="293813" y="341759"/>
                    </a:lnTo>
                    <a:lnTo>
                      <a:pt x="289070" y="336241"/>
                    </a:lnTo>
                    <a:lnTo>
                      <a:pt x="187533" y="336241"/>
                    </a:lnTo>
                    <a:lnTo>
                      <a:pt x="140514" y="328634"/>
                    </a:lnTo>
                    <a:lnTo>
                      <a:pt x="99621" y="307464"/>
                    </a:lnTo>
                    <a:lnTo>
                      <a:pt x="67338" y="275206"/>
                    </a:lnTo>
                    <a:lnTo>
                      <a:pt x="46148" y="234334"/>
                    </a:lnTo>
                    <a:lnTo>
                      <a:pt x="38532" y="187324"/>
                    </a:lnTo>
                    <a:lnTo>
                      <a:pt x="46148" y="140313"/>
                    </a:lnTo>
                    <a:lnTo>
                      <a:pt x="67338" y="99441"/>
                    </a:lnTo>
                    <a:lnTo>
                      <a:pt x="99621" y="67183"/>
                    </a:lnTo>
                    <a:lnTo>
                      <a:pt x="140514" y="46013"/>
                    </a:lnTo>
                    <a:lnTo>
                      <a:pt x="187533" y="38407"/>
                    </a:lnTo>
                    <a:lnTo>
                      <a:pt x="298709" y="38407"/>
                    </a:lnTo>
                    <a:lnTo>
                      <a:pt x="282155" y="25624"/>
                    </a:lnTo>
                    <a:lnTo>
                      <a:pt x="237353" y="6706"/>
                    </a:lnTo>
                    <a:lnTo>
                      <a:pt x="187533" y="0"/>
                    </a:lnTo>
                    <a:close/>
                  </a:path>
                  <a:path w="375284" h="375284" extrusionOk="0">
                    <a:moveTo>
                      <a:pt x="268578" y="312398"/>
                    </a:moveTo>
                    <a:lnTo>
                      <a:pt x="268054" y="312639"/>
                    </a:lnTo>
                    <a:lnTo>
                      <a:pt x="249352" y="322816"/>
                    </a:lnTo>
                    <a:lnTo>
                      <a:pt x="229525" y="330208"/>
                    </a:lnTo>
                    <a:lnTo>
                      <a:pt x="208833" y="334716"/>
                    </a:lnTo>
                    <a:lnTo>
                      <a:pt x="187533" y="336241"/>
                    </a:lnTo>
                    <a:lnTo>
                      <a:pt x="289070" y="336241"/>
                    </a:lnTo>
                    <a:lnTo>
                      <a:pt x="268578" y="312398"/>
                    </a:lnTo>
                    <a:close/>
                  </a:path>
                  <a:path w="375284" h="375284" extrusionOk="0">
                    <a:moveTo>
                      <a:pt x="359261" y="254149"/>
                    </a:moveTo>
                    <a:lnTo>
                      <a:pt x="254651" y="254149"/>
                    </a:lnTo>
                    <a:lnTo>
                      <a:pt x="263675" y="265140"/>
                    </a:lnTo>
                    <a:lnTo>
                      <a:pt x="274770" y="273631"/>
                    </a:lnTo>
                    <a:lnTo>
                      <a:pt x="287536" y="279368"/>
                    </a:lnTo>
                    <a:lnTo>
                      <a:pt x="301571" y="282096"/>
                    </a:lnTo>
                    <a:lnTo>
                      <a:pt x="305016" y="282336"/>
                    </a:lnTo>
                    <a:lnTo>
                      <a:pt x="306692" y="282336"/>
                    </a:lnTo>
                    <a:lnTo>
                      <a:pt x="344701" y="269541"/>
                    </a:lnTo>
                    <a:lnTo>
                      <a:pt x="359261" y="254149"/>
                    </a:lnTo>
                    <a:close/>
                  </a:path>
                  <a:path w="375284" h="375284" extrusionOk="0">
                    <a:moveTo>
                      <a:pt x="187428" y="92541"/>
                    </a:moveTo>
                    <a:lnTo>
                      <a:pt x="150563" y="100002"/>
                    </a:lnTo>
                    <a:lnTo>
                      <a:pt x="120402" y="120335"/>
                    </a:lnTo>
                    <a:lnTo>
                      <a:pt x="100037" y="150467"/>
                    </a:lnTo>
                    <a:lnTo>
                      <a:pt x="92562" y="187324"/>
                    </a:lnTo>
                    <a:lnTo>
                      <a:pt x="100037" y="224179"/>
                    </a:lnTo>
                    <a:lnTo>
                      <a:pt x="120402" y="254307"/>
                    </a:lnTo>
                    <a:lnTo>
                      <a:pt x="150563" y="274637"/>
                    </a:lnTo>
                    <a:lnTo>
                      <a:pt x="187428" y="282096"/>
                    </a:lnTo>
                    <a:lnTo>
                      <a:pt x="206148" y="280256"/>
                    </a:lnTo>
                    <a:lnTo>
                      <a:pt x="223867" y="274860"/>
                    </a:lnTo>
                    <a:lnTo>
                      <a:pt x="240172" y="266096"/>
                    </a:lnTo>
                    <a:lnTo>
                      <a:pt x="254651" y="254149"/>
                    </a:lnTo>
                    <a:lnTo>
                      <a:pt x="359261" y="254149"/>
                    </a:lnTo>
                    <a:lnTo>
                      <a:pt x="359364" y="254021"/>
                    </a:lnTo>
                    <a:lnTo>
                      <a:pt x="364849" y="244450"/>
                    </a:lnTo>
                    <a:lnTo>
                      <a:pt x="365097" y="243814"/>
                    </a:lnTo>
                    <a:lnTo>
                      <a:pt x="304702" y="243814"/>
                    </a:lnTo>
                    <a:lnTo>
                      <a:pt x="304226" y="243699"/>
                    </a:lnTo>
                    <a:lnTo>
                      <a:pt x="187533" y="243699"/>
                    </a:lnTo>
                    <a:lnTo>
                      <a:pt x="165611" y="239266"/>
                    </a:lnTo>
                    <a:lnTo>
                      <a:pt x="147704" y="227181"/>
                    </a:lnTo>
                    <a:lnTo>
                      <a:pt x="135629" y="209261"/>
                    </a:lnTo>
                    <a:lnTo>
                      <a:pt x="131200" y="187324"/>
                    </a:lnTo>
                    <a:lnTo>
                      <a:pt x="135629" y="165386"/>
                    </a:lnTo>
                    <a:lnTo>
                      <a:pt x="147704" y="147466"/>
                    </a:lnTo>
                    <a:lnTo>
                      <a:pt x="165611" y="135381"/>
                    </a:lnTo>
                    <a:lnTo>
                      <a:pt x="187533" y="130948"/>
                    </a:lnTo>
                    <a:lnTo>
                      <a:pt x="261659" y="130948"/>
                    </a:lnTo>
                    <a:lnTo>
                      <a:pt x="254494" y="120335"/>
                    </a:lnTo>
                    <a:lnTo>
                      <a:pt x="224338" y="100002"/>
                    </a:lnTo>
                    <a:lnTo>
                      <a:pt x="187428" y="92541"/>
                    </a:lnTo>
                    <a:close/>
                  </a:path>
                  <a:path w="375284" h="375284" extrusionOk="0">
                    <a:moveTo>
                      <a:pt x="298709" y="38407"/>
                    </a:moveTo>
                    <a:lnTo>
                      <a:pt x="187533" y="38407"/>
                    </a:lnTo>
                    <a:lnTo>
                      <a:pt x="234603" y="46013"/>
                    </a:lnTo>
                    <a:lnTo>
                      <a:pt x="275527" y="67183"/>
                    </a:lnTo>
                    <a:lnTo>
                      <a:pt x="307826" y="99441"/>
                    </a:lnTo>
                    <a:lnTo>
                      <a:pt x="329022" y="140313"/>
                    </a:lnTo>
                    <a:lnTo>
                      <a:pt x="336638" y="187324"/>
                    </a:lnTo>
                    <a:lnTo>
                      <a:pt x="336421" y="195340"/>
                    </a:lnTo>
                    <a:lnTo>
                      <a:pt x="320932" y="239174"/>
                    </a:lnTo>
                    <a:lnTo>
                      <a:pt x="304702" y="243814"/>
                    </a:lnTo>
                    <a:lnTo>
                      <a:pt x="365097" y="243814"/>
                    </a:lnTo>
                    <a:lnTo>
                      <a:pt x="368994" y="233835"/>
                    </a:lnTo>
                    <a:lnTo>
                      <a:pt x="371088" y="225961"/>
                    </a:lnTo>
                    <a:lnTo>
                      <a:pt x="371088" y="225731"/>
                    </a:lnTo>
                    <a:lnTo>
                      <a:pt x="372858" y="216789"/>
                    </a:lnTo>
                    <a:lnTo>
                      <a:pt x="374098" y="207583"/>
                    </a:lnTo>
                    <a:lnTo>
                      <a:pt x="374828" y="197850"/>
                    </a:lnTo>
                    <a:lnTo>
                      <a:pt x="375067" y="187324"/>
                    </a:lnTo>
                    <a:lnTo>
                      <a:pt x="368396" y="137603"/>
                    </a:lnTo>
                    <a:lnTo>
                      <a:pt x="349483" y="92877"/>
                    </a:lnTo>
                    <a:lnTo>
                      <a:pt x="320134" y="54949"/>
                    </a:lnTo>
                    <a:lnTo>
                      <a:pt x="298709" y="38407"/>
                    </a:lnTo>
                    <a:close/>
                  </a:path>
                  <a:path w="375284" h="375284" extrusionOk="0">
                    <a:moveTo>
                      <a:pt x="261659" y="130948"/>
                    </a:moveTo>
                    <a:lnTo>
                      <a:pt x="187533" y="130948"/>
                    </a:lnTo>
                    <a:lnTo>
                      <a:pt x="209517" y="135397"/>
                    </a:lnTo>
                    <a:lnTo>
                      <a:pt x="227459" y="147509"/>
                    </a:lnTo>
                    <a:lnTo>
                      <a:pt x="239549" y="165435"/>
                    </a:lnTo>
                    <a:lnTo>
                      <a:pt x="243982" y="187324"/>
                    </a:lnTo>
                    <a:lnTo>
                      <a:pt x="239549" y="209261"/>
                    </a:lnTo>
                    <a:lnTo>
                      <a:pt x="227459" y="227181"/>
                    </a:lnTo>
                    <a:lnTo>
                      <a:pt x="209517" y="239266"/>
                    </a:lnTo>
                    <a:lnTo>
                      <a:pt x="187533" y="243699"/>
                    </a:lnTo>
                    <a:lnTo>
                      <a:pt x="304226" y="243699"/>
                    </a:lnTo>
                    <a:lnTo>
                      <a:pt x="296888" y="241924"/>
                    </a:lnTo>
                    <a:lnTo>
                      <a:pt x="289677" y="237199"/>
                    </a:lnTo>
                    <a:lnTo>
                      <a:pt x="284401" y="229329"/>
                    </a:lnTo>
                    <a:lnTo>
                      <a:pt x="282295" y="217857"/>
                    </a:lnTo>
                    <a:lnTo>
                      <a:pt x="282295" y="187324"/>
                    </a:lnTo>
                    <a:lnTo>
                      <a:pt x="274834" y="150467"/>
                    </a:lnTo>
                    <a:lnTo>
                      <a:pt x="261659" y="130948"/>
                    </a:lnTo>
                    <a:close/>
                  </a:path>
                </a:pathLst>
              </a:custGeom>
              <a:solidFill>
                <a:srgbClr val="FC2C3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22" name="Google Shape;722;p53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3" name="Google Shape;723;p53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4" name="Google Shape;724;p53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5" name="Google Shape;725;p53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6" name="Google Shape;726;p53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56"/>
          <p:cNvGrpSpPr/>
          <p:nvPr/>
        </p:nvGrpSpPr>
        <p:grpSpPr>
          <a:xfrm>
            <a:off x="14868658" y="741509"/>
            <a:ext cx="4183492" cy="510679"/>
            <a:chOff x="14868658" y="741509"/>
            <a:chExt cx="4183492" cy="510679"/>
          </a:xfrm>
        </p:grpSpPr>
        <p:sp>
          <p:nvSpPr>
            <p:cNvPr id="808" name="Google Shape;808;p56"/>
            <p:cNvSpPr/>
            <p:nvPr/>
          </p:nvSpPr>
          <p:spPr>
            <a:xfrm>
              <a:off x="16985455" y="863648"/>
              <a:ext cx="132600" cy="179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9" name="Google Shape;809;p56"/>
            <p:cNvSpPr/>
            <p:nvPr/>
          </p:nvSpPr>
          <p:spPr>
            <a:xfrm>
              <a:off x="16807130" y="863283"/>
              <a:ext cx="153300" cy="17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0" name="Google Shape;810;p56"/>
            <p:cNvSpPr/>
            <p:nvPr/>
          </p:nvSpPr>
          <p:spPr>
            <a:xfrm>
              <a:off x="16749391" y="86773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1" name="Google Shape;811;p56"/>
            <p:cNvSpPr/>
            <p:nvPr/>
          </p:nvSpPr>
          <p:spPr>
            <a:xfrm>
              <a:off x="16726822" y="793266"/>
              <a:ext cx="45719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p56"/>
            <p:cNvSpPr/>
            <p:nvPr/>
          </p:nvSpPr>
          <p:spPr>
            <a:xfrm>
              <a:off x="16406094" y="863284"/>
              <a:ext cx="285600" cy="179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p56"/>
            <p:cNvSpPr/>
            <p:nvPr/>
          </p:nvSpPr>
          <p:spPr>
            <a:xfrm>
              <a:off x="16192698" y="798740"/>
              <a:ext cx="184500" cy="239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4" name="Google Shape;814;p56"/>
            <p:cNvSpPr/>
            <p:nvPr/>
          </p:nvSpPr>
          <p:spPr>
            <a:xfrm>
              <a:off x="16060138" y="867728"/>
              <a:ext cx="108584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5" name="Google Shape;815;p56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809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6" name="Google Shape;816;p56"/>
            <p:cNvSpPr/>
            <p:nvPr/>
          </p:nvSpPr>
          <p:spPr>
            <a:xfrm>
              <a:off x="15822866" y="863025"/>
              <a:ext cx="171300" cy="179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7" name="Google Shape;817;p56"/>
            <p:cNvSpPr/>
            <p:nvPr/>
          </p:nvSpPr>
          <p:spPr>
            <a:xfrm>
              <a:off x="15381527" y="795876"/>
              <a:ext cx="216000" cy="246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8" name="Google Shape;818;p56"/>
            <p:cNvSpPr/>
            <p:nvPr/>
          </p:nvSpPr>
          <p:spPr>
            <a:xfrm>
              <a:off x="15626336" y="863023"/>
              <a:ext cx="171600" cy="179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9" name="Google Shape;819;p56"/>
            <p:cNvSpPr/>
            <p:nvPr/>
          </p:nvSpPr>
          <p:spPr>
            <a:xfrm>
              <a:off x="15061006" y="741515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0" name="Google Shape;820;p56"/>
            <p:cNvSpPr/>
            <p:nvPr/>
          </p:nvSpPr>
          <p:spPr>
            <a:xfrm>
              <a:off x="14868658" y="741509"/>
              <a:ext cx="218440" cy="384809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809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1" name="Google Shape;821;p56"/>
            <p:cNvSpPr/>
            <p:nvPr/>
          </p:nvSpPr>
          <p:spPr>
            <a:xfrm>
              <a:off x="18946550" y="1102188"/>
              <a:ext cx="105600" cy="1374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2" name="Google Shape;822;p56"/>
            <p:cNvSpPr/>
            <p:nvPr/>
          </p:nvSpPr>
          <p:spPr>
            <a:xfrm>
              <a:off x="18639120" y="1102188"/>
              <a:ext cx="285000" cy="105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3" name="Google Shape;823;p56"/>
            <p:cNvSpPr/>
            <p:nvPr/>
          </p:nvSpPr>
          <p:spPr>
            <a:xfrm>
              <a:off x="18511367" y="1102188"/>
              <a:ext cx="105600" cy="1500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4" name="Google Shape;824;p56"/>
            <p:cNvSpPr/>
            <p:nvPr/>
          </p:nvSpPr>
          <p:spPr>
            <a:xfrm>
              <a:off x="18880577" y="867760"/>
              <a:ext cx="158100" cy="1752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5" name="Google Shape;825;p56"/>
            <p:cNvSpPr/>
            <p:nvPr/>
          </p:nvSpPr>
          <p:spPr>
            <a:xfrm>
              <a:off x="18749691" y="867754"/>
              <a:ext cx="107100" cy="1710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6" name="Google Shape;826;p56"/>
            <p:cNvSpPr/>
            <p:nvPr/>
          </p:nvSpPr>
          <p:spPr>
            <a:xfrm>
              <a:off x="18667494" y="995168"/>
              <a:ext cx="48259" cy="48259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18613620" y="797535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8" name="Google Shape;828;p56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9" name="Google Shape;829;p56"/>
            <p:cNvSpPr/>
            <p:nvPr/>
          </p:nvSpPr>
          <p:spPr>
            <a:xfrm>
              <a:off x="18515563" y="791529"/>
              <a:ext cx="48259" cy="48259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0" name="Google Shape;830;p56"/>
            <p:cNvSpPr/>
            <p:nvPr/>
          </p:nvSpPr>
          <p:spPr>
            <a:xfrm>
              <a:off x="18303213" y="863413"/>
              <a:ext cx="180300" cy="1797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1" name="Google Shape;831;p56"/>
            <p:cNvSpPr/>
            <p:nvPr/>
          </p:nvSpPr>
          <p:spPr>
            <a:xfrm>
              <a:off x="18007406" y="863413"/>
              <a:ext cx="266700" cy="175259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2" name="Google Shape;832;p56"/>
            <p:cNvSpPr/>
            <p:nvPr/>
          </p:nvSpPr>
          <p:spPr>
            <a:xfrm>
              <a:off x="17528366" y="762876"/>
              <a:ext cx="375284" cy="375284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7"/>
                  </a:lnTo>
                  <a:lnTo>
                    <a:pt x="55011" y="319856"/>
                  </a:lnTo>
                  <a:lnTo>
                    <a:pt x="92981" y="349164"/>
                  </a:lnTo>
                  <a:lnTo>
                    <a:pt x="137757" y="368064"/>
                  </a:lnTo>
                  <a:lnTo>
                    <a:pt x="187533" y="374763"/>
                  </a:lnTo>
                  <a:lnTo>
                    <a:pt x="215646" y="372667"/>
                  </a:lnTo>
                  <a:lnTo>
                    <a:pt x="242885" y="366453"/>
                  </a:lnTo>
                  <a:lnTo>
                    <a:pt x="268887" y="356232"/>
                  </a:lnTo>
                  <a:lnTo>
                    <a:pt x="293289" y="342115"/>
                  </a:lnTo>
                  <a:lnTo>
                    <a:pt x="293813" y="341759"/>
                  </a:lnTo>
                  <a:lnTo>
                    <a:pt x="289070" y="336241"/>
                  </a:lnTo>
                  <a:lnTo>
                    <a:pt x="187533" y="336241"/>
                  </a:lnTo>
                  <a:lnTo>
                    <a:pt x="140514" y="328634"/>
                  </a:lnTo>
                  <a:lnTo>
                    <a:pt x="99621" y="307464"/>
                  </a:lnTo>
                  <a:lnTo>
                    <a:pt x="67338" y="275206"/>
                  </a:lnTo>
                  <a:lnTo>
                    <a:pt x="46148" y="234334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39"/>
                  </a:lnTo>
                  <a:lnTo>
                    <a:pt x="249352" y="322816"/>
                  </a:lnTo>
                  <a:lnTo>
                    <a:pt x="229525" y="330208"/>
                  </a:lnTo>
                  <a:lnTo>
                    <a:pt x="208833" y="334716"/>
                  </a:lnTo>
                  <a:lnTo>
                    <a:pt x="187533" y="336241"/>
                  </a:lnTo>
                  <a:lnTo>
                    <a:pt x="289070" y="33624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7" y="237199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33" name="Google Shape;833;p56"/>
          <p:cNvSpPr/>
          <p:nvPr/>
        </p:nvSpPr>
        <p:spPr>
          <a:xfrm>
            <a:off x="1047088" y="764374"/>
            <a:ext cx="356234" cy="356234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4" name="Google Shape;834;p56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5" name="Google Shape;835;p56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6" name="Google Shape;836;p56"/>
          <p:cNvSpPr/>
          <p:nvPr/>
        </p:nvSpPr>
        <p:spPr>
          <a:xfrm>
            <a:off x="1256506" y="743432"/>
            <a:ext cx="398144" cy="398144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7" name="Google Shape;837;p56"/>
          <p:cNvSpPr txBox="1">
            <a:spLocks noGrp="1"/>
          </p:cNvSpPr>
          <p:nvPr>
            <p:ph type="title"/>
          </p:nvPr>
        </p:nvSpPr>
        <p:spPr>
          <a:xfrm>
            <a:off x="987075" y="2152435"/>
            <a:ext cx="150054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Определение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39" name="Google Shape;839;p56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6BD40D3-D0C6-1D40-8C01-720926766EEB}"/>
              </a:ext>
            </a:extLst>
          </p:cNvPr>
          <p:cNvSpPr/>
          <p:nvPr/>
        </p:nvSpPr>
        <p:spPr>
          <a:xfrm>
            <a:off x="987074" y="3611288"/>
            <a:ext cx="18065075" cy="714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300" dirty="0">
                <a:highlight>
                  <a:srgbClr val="FFFFFF"/>
                </a:highlight>
                <a:latin typeface="IBM Plex Sans"/>
              </a:rPr>
              <a:t>Существует множество определений </a:t>
            </a:r>
            <a:r>
              <a:rPr lang="ru-RU" sz="3300" dirty="0" err="1">
                <a:highlight>
                  <a:srgbClr val="FFFFFF"/>
                </a:highlight>
                <a:latin typeface="IBM Plex Sans"/>
              </a:rPr>
              <a:t>Коучинга</a:t>
            </a:r>
            <a:r>
              <a:rPr lang="ru-RU" sz="3300" dirty="0">
                <a:highlight>
                  <a:srgbClr val="FFFFFF"/>
                </a:highlight>
                <a:latin typeface="IBM Plex Sans"/>
              </a:rPr>
              <a:t>. Из наиболее известных:</a:t>
            </a:r>
          </a:p>
          <a:p>
            <a:pPr algn="just"/>
            <a:endParaRPr lang="ru-RU" sz="3300" dirty="0">
              <a:highlight>
                <a:srgbClr val="FFFFFF"/>
              </a:highlight>
              <a:latin typeface="IBM Plex Sans"/>
            </a:endParaRPr>
          </a:p>
          <a:p>
            <a:r>
              <a:rPr lang="ru-RU" sz="2800" b="1" dirty="0" err="1">
                <a:highlight>
                  <a:srgbClr val="FFFFFF"/>
                </a:highlight>
                <a:latin typeface="IBM Plex Sans"/>
              </a:rPr>
              <a:t>Коучинг</a:t>
            </a:r>
            <a:r>
              <a:rPr lang="ru-RU" sz="2800" dirty="0">
                <a:highlight>
                  <a:srgbClr val="FFFFFF"/>
                </a:highlight>
                <a:latin typeface="IBM Plex Sans"/>
              </a:rPr>
              <a:t> (англ. </a:t>
            </a:r>
            <a:r>
              <a:rPr lang="en" sz="2800" dirty="0">
                <a:highlight>
                  <a:srgbClr val="FFFFFF"/>
                </a:highlight>
                <a:latin typeface="IBM Plex Sans"/>
              </a:rPr>
              <a:t>Coaching) — </a:t>
            </a:r>
            <a:r>
              <a:rPr lang="ru-RU" sz="2800" dirty="0">
                <a:highlight>
                  <a:srgbClr val="FFFFFF"/>
                </a:highlight>
                <a:latin typeface="IBM Plex Sans"/>
              </a:rPr>
              <a:t>подход личностного и профессионального развития, формирование которого началось в 70-х годах </a:t>
            </a:r>
            <a:r>
              <a:rPr lang="en" sz="2800" dirty="0">
                <a:highlight>
                  <a:srgbClr val="FFFFFF"/>
                </a:highlight>
                <a:latin typeface="IBM Plex Sans"/>
              </a:rPr>
              <a:t>XX </a:t>
            </a:r>
            <a:r>
              <a:rPr lang="ru-RU" sz="2800" dirty="0">
                <a:highlight>
                  <a:srgbClr val="FFFFFF"/>
                </a:highlight>
                <a:latin typeface="IBM Plex Sans"/>
              </a:rPr>
              <a:t>века. Истоки </a:t>
            </a:r>
            <a:r>
              <a:rPr lang="ru-RU" sz="2800" dirty="0" err="1">
                <a:highlight>
                  <a:srgbClr val="FFFFFF"/>
                </a:highlight>
                <a:latin typeface="IBM Plex Sans"/>
              </a:rPr>
              <a:t>коучинга</a:t>
            </a:r>
            <a:r>
              <a:rPr lang="ru-RU" sz="2800" dirty="0">
                <a:highlight>
                  <a:srgbClr val="FFFFFF"/>
                </a:highlight>
                <a:latin typeface="IBM Plex Sans"/>
              </a:rPr>
              <a:t> лежат в спортивном </a:t>
            </a:r>
            <a:r>
              <a:rPr lang="ru-RU" sz="2800" dirty="0" err="1">
                <a:highlight>
                  <a:srgbClr val="FFFFFF"/>
                </a:highlight>
                <a:latin typeface="IBM Plex Sans"/>
              </a:rPr>
              <a:t>тренерстве</a:t>
            </a:r>
            <a:r>
              <a:rPr lang="ru-RU" sz="2800" dirty="0">
                <a:highlight>
                  <a:srgbClr val="FFFFFF"/>
                </a:highlight>
                <a:latin typeface="IBM Plex Sans"/>
              </a:rPr>
              <a:t>, позитивной, когнитивной и организационной психологии, в представлениях об осознанной жизни и возможностях постоянного и целенаправленного развития человека.</a:t>
            </a:r>
          </a:p>
          <a:p>
            <a:endParaRPr lang="ru-RU" sz="2800" dirty="0">
              <a:highlight>
                <a:srgbClr val="FFFFFF"/>
              </a:highlight>
              <a:latin typeface="IBM Plex Sans"/>
            </a:endParaRPr>
          </a:p>
          <a:p>
            <a:r>
              <a:rPr lang="ru-RU" sz="2800" b="1" dirty="0" err="1">
                <a:highlight>
                  <a:srgbClr val="FFFFFF"/>
                </a:highlight>
                <a:latin typeface="IBM Plex Sans"/>
              </a:rPr>
              <a:t>Коучинг</a:t>
            </a:r>
            <a:r>
              <a:rPr lang="ru-RU" sz="2800" dirty="0">
                <a:highlight>
                  <a:srgbClr val="FFFFFF"/>
                </a:highlight>
                <a:latin typeface="IBM Plex Sans"/>
              </a:rPr>
              <a:t> — это искусство создания, с помощью беседы и поведения, среды, которая облегчает движение человека к желаемым целям, так, чтобы оно приносило удовлетворение. (Тимоти </a:t>
            </a:r>
            <a:r>
              <a:rPr lang="ru-RU" sz="2800" dirty="0" err="1">
                <a:highlight>
                  <a:srgbClr val="FFFFFF"/>
                </a:highlight>
                <a:latin typeface="IBM Plex Sans"/>
              </a:rPr>
              <a:t>Голви</a:t>
            </a:r>
            <a:r>
              <a:rPr lang="ru-RU" sz="2800" dirty="0">
                <a:highlight>
                  <a:srgbClr val="FFFFFF"/>
                </a:highlight>
                <a:latin typeface="IBM Plex Sans"/>
              </a:rPr>
              <a:t>)</a:t>
            </a:r>
          </a:p>
          <a:p>
            <a:endParaRPr lang="ru-RU" sz="2800" dirty="0">
              <a:highlight>
                <a:srgbClr val="FFFFFF"/>
              </a:highlight>
              <a:latin typeface="IBM Plex Sans"/>
            </a:endParaRPr>
          </a:p>
          <a:p>
            <a:r>
              <a:rPr lang="ru-RU" sz="2800" b="1" dirty="0" err="1">
                <a:highlight>
                  <a:srgbClr val="FFFFFF"/>
                </a:highlight>
                <a:latin typeface="IBM Plex Sans"/>
              </a:rPr>
              <a:t>Коучинг</a:t>
            </a:r>
            <a:r>
              <a:rPr lang="ru-RU" sz="2800" dirty="0">
                <a:highlight>
                  <a:srgbClr val="FFFFFF"/>
                </a:highlight>
                <a:latin typeface="IBM Plex Sans"/>
              </a:rPr>
              <a:t> — это длящиеся отношения, которые помогают людям получить исключительные результаты в их жизни, карьере, бизнесе или в общественных делах. Посредством </a:t>
            </a:r>
            <a:r>
              <a:rPr lang="ru-RU" sz="2800" dirty="0" err="1">
                <a:highlight>
                  <a:srgbClr val="FFFFFF"/>
                </a:highlight>
                <a:latin typeface="IBM Plex Sans"/>
              </a:rPr>
              <a:t>коучинга</a:t>
            </a:r>
            <a:r>
              <a:rPr lang="ru-RU" sz="2800" dirty="0">
                <a:highlight>
                  <a:srgbClr val="FFFFFF"/>
                </a:highlight>
                <a:latin typeface="IBM Plex Sans"/>
              </a:rPr>
              <a:t> клиенты расширяют область познания, повышают эффективность и качество своей жизни. (Кодекс этики </a:t>
            </a:r>
            <a:r>
              <a:rPr lang="ru-RU" sz="2800" dirty="0" err="1">
                <a:highlight>
                  <a:srgbClr val="FFFFFF"/>
                </a:highlight>
                <a:latin typeface="IBM Plex Sans"/>
              </a:rPr>
              <a:t>коуча</a:t>
            </a:r>
            <a:r>
              <a:rPr lang="ru-RU" sz="2800" dirty="0">
                <a:highlight>
                  <a:srgbClr val="FFFFFF"/>
                </a:highlight>
                <a:latin typeface="IBM Plex Sans"/>
              </a:rPr>
              <a:t>, </a:t>
            </a:r>
            <a:r>
              <a:rPr lang="en" sz="2800" dirty="0">
                <a:highlight>
                  <a:srgbClr val="FFFFFF"/>
                </a:highlight>
                <a:latin typeface="IBM Plex Sans"/>
              </a:rPr>
              <a:t>ICF)</a:t>
            </a:r>
          </a:p>
          <a:p>
            <a:endParaRPr lang="ru-RU" sz="2800" dirty="0">
              <a:highlight>
                <a:srgbClr val="FFFFFF"/>
              </a:highlight>
              <a:latin typeface="IBM Plex Sans"/>
            </a:endParaRPr>
          </a:p>
          <a:p>
            <a:r>
              <a:rPr lang="ru-RU" sz="2800" b="1" dirty="0" err="1">
                <a:highlight>
                  <a:srgbClr val="FFFFFF"/>
                </a:highlight>
                <a:latin typeface="IBM Plex Sans"/>
              </a:rPr>
              <a:t>Коучинг</a:t>
            </a:r>
            <a:r>
              <a:rPr lang="ru-RU" sz="2800" dirty="0">
                <a:highlight>
                  <a:srgbClr val="FFFFFF"/>
                </a:highlight>
                <a:latin typeface="IBM Plex Sans"/>
              </a:rPr>
              <a:t>— инструмент личностного и профессионального развития, формирование которого началось в 70-х годах </a:t>
            </a:r>
            <a:r>
              <a:rPr lang="en" sz="2800" dirty="0">
                <a:highlight>
                  <a:srgbClr val="FFFFFF"/>
                </a:highlight>
                <a:latin typeface="IBM Plex Sans"/>
              </a:rPr>
              <a:t>XX </a:t>
            </a:r>
            <a:r>
              <a:rPr lang="ru-RU" sz="2800" dirty="0">
                <a:highlight>
                  <a:srgbClr val="FFFFFF"/>
                </a:highlight>
                <a:latin typeface="IBM Plex Sans"/>
              </a:rPr>
              <a:t>века.</a:t>
            </a:r>
          </a:p>
        </p:txBody>
      </p:sp>
    </p:spTree>
    <p:extLst>
      <p:ext uri="{BB962C8B-B14F-4D97-AF65-F5344CB8AC3E}">
        <p14:creationId xmlns:p14="http://schemas.microsoft.com/office/powerpoint/2010/main" val="2338835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8C98E3-AD2F-7B48-98A5-4033686092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2509" y="1606549"/>
            <a:ext cx="11016178" cy="72339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4B940E-61BE-7542-A2EF-9F5579BB277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8874" y="2750866"/>
            <a:ext cx="3439272" cy="34392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2AF44F-3F8F-8049-87F2-CE80D80764A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28146" y="5322139"/>
            <a:ext cx="3543476" cy="35183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2F5FEA-FEC5-0243-A698-19E82BE6634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25205" y="7909414"/>
            <a:ext cx="3048000" cy="304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A572D0-9AAC-BE44-ABF0-20CC554FBC6B}"/>
              </a:ext>
            </a:extLst>
          </p:cNvPr>
          <p:cNvSpPr txBox="1"/>
          <p:nvPr/>
        </p:nvSpPr>
        <p:spPr>
          <a:xfrm>
            <a:off x="9185100" y="9308889"/>
            <a:ext cx="95645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/>
              <a:t>Мозг – сложная замкнутая система. </a:t>
            </a:r>
          </a:p>
          <a:p>
            <a:pPr algn="ctr"/>
            <a:r>
              <a:rPr lang="ru-RU" sz="3200" i="1" dirty="0" err="1"/>
              <a:t>Коучинг</a:t>
            </a:r>
            <a:r>
              <a:rPr lang="ru-RU" sz="3200" i="1" dirty="0"/>
              <a:t> помогает модифицировать мыслительный процесс и добавлять новые когнитивные элементы!</a:t>
            </a:r>
          </a:p>
        </p:txBody>
      </p:sp>
    </p:spTree>
    <p:extLst>
      <p:ext uri="{BB962C8B-B14F-4D97-AF65-F5344CB8AC3E}">
        <p14:creationId xmlns:p14="http://schemas.microsoft.com/office/powerpoint/2010/main" val="3022640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8"/>
          <p:cNvGrpSpPr/>
          <p:nvPr/>
        </p:nvGrpSpPr>
        <p:grpSpPr>
          <a:xfrm>
            <a:off x="14868658" y="741509"/>
            <a:ext cx="4183438" cy="510768"/>
            <a:chOff x="14868658" y="741509"/>
            <a:chExt cx="4183438" cy="510768"/>
          </a:xfrm>
        </p:grpSpPr>
        <p:sp>
          <p:nvSpPr>
            <p:cNvPr id="1265" name="Google Shape;1265;p68"/>
            <p:cNvSpPr/>
            <p:nvPr/>
          </p:nvSpPr>
          <p:spPr>
            <a:xfrm>
              <a:off x="16985455" y="863642"/>
              <a:ext cx="132561" cy="17966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68"/>
            <p:cNvSpPr/>
            <p:nvPr/>
          </p:nvSpPr>
          <p:spPr>
            <a:xfrm>
              <a:off x="16807130" y="863283"/>
              <a:ext cx="153293" cy="1752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68"/>
            <p:cNvSpPr/>
            <p:nvPr/>
          </p:nvSpPr>
          <p:spPr>
            <a:xfrm>
              <a:off x="16749391" y="867722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w="120000" h="170815" extrusionOk="0">
                  <a:moveTo>
                    <a:pt x="0" y="0"/>
                  </a:moveTo>
                  <a:lnTo>
                    <a:pt x="0" y="170790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68"/>
            <p:cNvSpPr/>
            <p:nvPr/>
          </p:nvSpPr>
          <p:spPr>
            <a:xfrm>
              <a:off x="16726822" y="793261"/>
              <a:ext cx="45720" cy="46355"/>
            </a:xfrm>
            <a:custGeom>
              <a:avLst/>
              <a:gdLst/>
              <a:ahLst/>
              <a:cxnLst/>
              <a:rect l="l" t="t" r="r" b="b"/>
              <a:pathLst>
                <a:path w="45719" h="46355" extrusionOk="0">
                  <a:moveTo>
                    <a:pt x="29109" y="0"/>
                  </a:moveTo>
                  <a:lnTo>
                    <a:pt x="16125" y="0"/>
                  </a:lnTo>
                  <a:lnTo>
                    <a:pt x="10575" y="2052"/>
                  </a:lnTo>
                  <a:lnTo>
                    <a:pt x="6491" y="6491"/>
                  </a:lnTo>
                  <a:lnTo>
                    <a:pt x="2094" y="10931"/>
                  </a:lnTo>
                  <a:lnTo>
                    <a:pt x="0" y="16397"/>
                  </a:lnTo>
                  <a:lnTo>
                    <a:pt x="0" y="29370"/>
                  </a:lnTo>
                  <a:lnTo>
                    <a:pt x="2094" y="34836"/>
                  </a:lnTo>
                  <a:lnTo>
                    <a:pt x="6491" y="39276"/>
                  </a:lnTo>
                  <a:lnTo>
                    <a:pt x="10994" y="43715"/>
                  </a:lnTo>
                  <a:lnTo>
                    <a:pt x="16125" y="45768"/>
                  </a:lnTo>
                  <a:lnTo>
                    <a:pt x="29109" y="45768"/>
                  </a:lnTo>
                  <a:lnTo>
                    <a:pt x="34553" y="43715"/>
                  </a:lnTo>
                  <a:lnTo>
                    <a:pt x="38637" y="39276"/>
                  </a:lnTo>
                  <a:lnTo>
                    <a:pt x="43035" y="34836"/>
                  </a:lnTo>
                  <a:lnTo>
                    <a:pt x="45119" y="29370"/>
                  </a:lnTo>
                  <a:lnTo>
                    <a:pt x="45119" y="16397"/>
                  </a:lnTo>
                  <a:lnTo>
                    <a:pt x="43035" y="10931"/>
                  </a:lnTo>
                  <a:lnTo>
                    <a:pt x="38637" y="6491"/>
                  </a:lnTo>
                  <a:lnTo>
                    <a:pt x="34553" y="2052"/>
                  </a:lnTo>
                  <a:lnTo>
                    <a:pt x="29109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68"/>
            <p:cNvSpPr/>
            <p:nvPr/>
          </p:nvSpPr>
          <p:spPr>
            <a:xfrm>
              <a:off x="16406094" y="863284"/>
              <a:ext cx="285656" cy="17966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68"/>
            <p:cNvSpPr/>
            <p:nvPr/>
          </p:nvSpPr>
          <p:spPr>
            <a:xfrm>
              <a:off x="16192698" y="798729"/>
              <a:ext cx="184497" cy="2397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68"/>
            <p:cNvSpPr/>
            <p:nvPr/>
          </p:nvSpPr>
          <p:spPr>
            <a:xfrm>
              <a:off x="16060138" y="867723"/>
              <a:ext cx="108585" cy="170815"/>
            </a:xfrm>
            <a:custGeom>
              <a:avLst/>
              <a:gdLst/>
              <a:ahLst/>
              <a:cxnLst/>
              <a:rect l="l" t="t" r="r" b="b"/>
              <a:pathLst>
                <a:path w="108584" h="170815" extrusionOk="0">
                  <a:moveTo>
                    <a:pt x="105546" y="0"/>
                  </a:moveTo>
                  <a:lnTo>
                    <a:pt x="62511" y="0"/>
                  </a:lnTo>
                  <a:lnTo>
                    <a:pt x="0" y="84028"/>
                  </a:lnTo>
                  <a:lnTo>
                    <a:pt x="66280" y="170790"/>
                  </a:lnTo>
                  <a:lnTo>
                    <a:pt x="108268" y="170790"/>
                  </a:lnTo>
                  <a:lnTo>
                    <a:pt x="41265" y="83693"/>
                  </a:lnTo>
                  <a:lnTo>
                    <a:pt x="41988" y="83348"/>
                  </a:lnTo>
                  <a:lnTo>
                    <a:pt x="105546" y="0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68"/>
            <p:cNvSpPr/>
            <p:nvPr/>
          </p:nvSpPr>
          <p:spPr>
            <a:xfrm>
              <a:off x="16041023" y="798405"/>
              <a:ext cx="0" cy="240665"/>
            </a:xfrm>
            <a:custGeom>
              <a:avLst/>
              <a:gdLst/>
              <a:ahLst/>
              <a:cxnLst/>
              <a:rect l="l" t="t" r="r" b="b"/>
              <a:pathLst>
                <a:path w="120000" h="240665" extrusionOk="0">
                  <a:moveTo>
                    <a:pt x="0" y="0"/>
                  </a:moveTo>
                  <a:lnTo>
                    <a:pt x="0" y="240139"/>
                  </a:lnTo>
                </a:path>
              </a:pathLst>
            </a:custGeom>
            <a:noFill/>
            <a:ln w="35500" cap="flat" cmpd="sng">
              <a:solidFill>
                <a:srgbClr val="090A0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68"/>
            <p:cNvSpPr/>
            <p:nvPr/>
          </p:nvSpPr>
          <p:spPr>
            <a:xfrm>
              <a:off x="15822866" y="863014"/>
              <a:ext cx="171408" cy="17966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68"/>
            <p:cNvSpPr/>
            <p:nvPr/>
          </p:nvSpPr>
          <p:spPr>
            <a:xfrm>
              <a:off x="15626336" y="863013"/>
              <a:ext cx="171513" cy="17966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68"/>
            <p:cNvSpPr/>
            <p:nvPr/>
          </p:nvSpPr>
          <p:spPr>
            <a:xfrm>
              <a:off x="15381527" y="795871"/>
              <a:ext cx="215899" cy="24594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68"/>
            <p:cNvSpPr/>
            <p:nvPr/>
          </p:nvSpPr>
          <p:spPr>
            <a:xfrm>
              <a:off x="15061006" y="741515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48061" y="356439"/>
                  </a:moveTo>
                  <a:lnTo>
                    <a:pt x="39998" y="380805"/>
                  </a:lnTo>
                  <a:lnTo>
                    <a:pt x="47642" y="383297"/>
                  </a:lnTo>
                  <a:lnTo>
                    <a:pt x="55705" y="384637"/>
                  </a:lnTo>
                  <a:lnTo>
                    <a:pt x="64081" y="384637"/>
                  </a:lnTo>
                  <a:lnTo>
                    <a:pt x="87153" y="381117"/>
                  </a:lnTo>
                  <a:lnTo>
                    <a:pt x="107422" y="371274"/>
                  </a:lnTo>
                  <a:lnTo>
                    <a:pt x="120764" y="358994"/>
                  </a:lnTo>
                  <a:lnTo>
                    <a:pt x="58427" y="358994"/>
                  </a:lnTo>
                  <a:lnTo>
                    <a:pt x="53087" y="358093"/>
                  </a:lnTo>
                  <a:lnTo>
                    <a:pt x="48061" y="356439"/>
                  </a:lnTo>
                  <a:close/>
                </a:path>
                <a:path w="218440" h="384809" extrusionOk="0">
                  <a:moveTo>
                    <a:pt x="191947" y="243175"/>
                  </a:moveTo>
                  <a:lnTo>
                    <a:pt x="146278" y="243175"/>
                  </a:lnTo>
                  <a:lnTo>
                    <a:pt x="152037" y="245112"/>
                  </a:lnTo>
                  <a:lnTo>
                    <a:pt x="156225" y="250254"/>
                  </a:lnTo>
                  <a:lnTo>
                    <a:pt x="159366" y="254023"/>
                  </a:lnTo>
                  <a:lnTo>
                    <a:pt x="160204" y="258096"/>
                  </a:lnTo>
                  <a:lnTo>
                    <a:pt x="160204" y="269237"/>
                  </a:lnTo>
                  <a:lnTo>
                    <a:pt x="137901" y="308053"/>
                  </a:lnTo>
                  <a:lnTo>
                    <a:pt x="115504" y="314807"/>
                  </a:lnTo>
                  <a:lnTo>
                    <a:pt x="113190" y="322388"/>
                  </a:lnTo>
                  <a:lnTo>
                    <a:pt x="106135" y="337044"/>
                  </a:lnTo>
                  <a:lnTo>
                    <a:pt x="94997" y="348634"/>
                  </a:lnTo>
                  <a:lnTo>
                    <a:pt x="80678" y="356253"/>
                  </a:lnTo>
                  <a:lnTo>
                    <a:pt x="64081" y="358994"/>
                  </a:lnTo>
                  <a:lnTo>
                    <a:pt x="120764" y="358994"/>
                  </a:lnTo>
                  <a:lnTo>
                    <a:pt x="123821" y="356180"/>
                  </a:lnTo>
                  <a:lnTo>
                    <a:pt x="135283" y="336911"/>
                  </a:lnTo>
                  <a:lnTo>
                    <a:pt x="155510" y="327217"/>
                  </a:lnTo>
                  <a:lnTo>
                    <a:pt x="171526" y="311870"/>
                  </a:lnTo>
                  <a:lnTo>
                    <a:pt x="182064" y="292124"/>
                  </a:lnTo>
                  <a:lnTo>
                    <a:pt x="185858" y="269237"/>
                  </a:lnTo>
                  <a:lnTo>
                    <a:pt x="185753" y="255856"/>
                  </a:lnTo>
                  <a:lnTo>
                    <a:pt x="183868" y="248976"/>
                  </a:lnTo>
                  <a:lnTo>
                    <a:pt x="191947" y="243175"/>
                  </a:lnTo>
                  <a:close/>
                </a:path>
                <a:path w="218440" h="384809" extrusionOk="0">
                  <a:moveTo>
                    <a:pt x="84604" y="256421"/>
                  </a:moveTo>
                  <a:lnTo>
                    <a:pt x="83348" y="256421"/>
                  </a:lnTo>
                  <a:lnTo>
                    <a:pt x="73332" y="258437"/>
                  </a:lnTo>
                  <a:lnTo>
                    <a:pt x="65181" y="263934"/>
                  </a:lnTo>
                  <a:lnTo>
                    <a:pt x="59700" y="272085"/>
                  </a:lnTo>
                  <a:lnTo>
                    <a:pt x="57694" y="282064"/>
                  </a:lnTo>
                  <a:lnTo>
                    <a:pt x="59700" y="292048"/>
                  </a:lnTo>
                  <a:lnTo>
                    <a:pt x="65181" y="300198"/>
                  </a:lnTo>
                  <a:lnTo>
                    <a:pt x="73332" y="305693"/>
                  </a:lnTo>
                  <a:lnTo>
                    <a:pt x="83348" y="307707"/>
                  </a:lnTo>
                  <a:lnTo>
                    <a:pt x="93320" y="305693"/>
                  </a:lnTo>
                  <a:lnTo>
                    <a:pt x="101475" y="300198"/>
                  </a:lnTo>
                  <a:lnTo>
                    <a:pt x="106981" y="292048"/>
                  </a:lnTo>
                  <a:lnTo>
                    <a:pt x="109001" y="282064"/>
                  </a:lnTo>
                  <a:lnTo>
                    <a:pt x="109001" y="278776"/>
                  </a:lnTo>
                  <a:lnTo>
                    <a:pt x="108373" y="275625"/>
                  </a:lnTo>
                  <a:lnTo>
                    <a:pt x="107221" y="272724"/>
                  </a:lnTo>
                  <a:lnTo>
                    <a:pt x="120035" y="256714"/>
                  </a:lnTo>
                  <a:lnTo>
                    <a:pt x="87222" y="256714"/>
                  </a:lnTo>
                  <a:lnTo>
                    <a:pt x="85861" y="256526"/>
                  </a:lnTo>
                  <a:lnTo>
                    <a:pt x="84604" y="256421"/>
                  </a:lnTo>
                  <a:close/>
                </a:path>
                <a:path w="218440" h="384809" extrusionOk="0">
                  <a:moveTo>
                    <a:pt x="145744" y="218204"/>
                  </a:moveTo>
                  <a:lnTo>
                    <a:pt x="109518" y="230402"/>
                  </a:lnTo>
                  <a:lnTo>
                    <a:pt x="87222" y="256714"/>
                  </a:lnTo>
                  <a:lnTo>
                    <a:pt x="120035" y="256714"/>
                  </a:lnTo>
                  <a:lnTo>
                    <a:pt x="126907" y="248128"/>
                  </a:lnTo>
                  <a:lnTo>
                    <a:pt x="133608" y="244537"/>
                  </a:lnTo>
                  <a:lnTo>
                    <a:pt x="146278" y="243175"/>
                  </a:lnTo>
                  <a:lnTo>
                    <a:pt x="191947" y="243175"/>
                  </a:lnTo>
                  <a:lnTo>
                    <a:pt x="197711" y="239037"/>
                  </a:lnTo>
                  <a:lnTo>
                    <a:pt x="207131" y="227459"/>
                  </a:lnTo>
                  <a:lnTo>
                    <a:pt x="169534" y="227459"/>
                  </a:lnTo>
                  <a:lnTo>
                    <a:pt x="162050" y="222662"/>
                  </a:lnTo>
                  <a:lnTo>
                    <a:pt x="154045" y="219609"/>
                  </a:lnTo>
                  <a:lnTo>
                    <a:pt x="145744" y="218204"/>
                  </a:lnTo>
                  <a:close/>
                </a:path>
                <a:path w="218440" h="384809" extrusionOk="0">
                  <a:moveTo>
                    <a:pt x="207131" y="157178"/>
                  </a:moveTo>
                  <a:lnTo>
                    <a:pt x="169534" y="157178"/>
                  </a:lnTo>
                  <a:lnTo>
                    <a:pt x="178734" y="163000"/>
                  </a:lnTo>
                  <a:lnTo>
                    <a:pt x="185917" y="171132"/>
                  </a:lnTo>
                  <a:lnTo>
                    <a:pt x="190588" y="181072"/>
                  </a:lnTo>
                  <a:lnTo>
                    <a:pt x="192255" y="192318"/>
                  </a:lnTo>
                  <a:lnTo>
                    <a:pt x="190588" y="203563"/>
                  </a:lnTo>
                  <a:lnTo>
                    <a:pt x="185917" y="213501"/>
                  </a:lnTo>
                  <a:lnTo>
                    <a:pt x="178734" y="221632"/>
                  </a:lnTo>
                  <a:lnTo>
                    <a:pt x="169534" y="227459"/>
                  </a:lnTo>
                  <a:lnTo>
                    <a:pt x="207131" y="227459"/>
                  </a:lnTo>
                  <a:lnTo>
                    <a:pt x="208462" y="225822"/>
                  </a:lnTo>
                  <a:lnTo>
                    <a:pt x="215423" y="210021"/>
                  </a:lnTo>
                  <a:lnTo>
                    <a:pt x="217899" y="192318"/>
                  </a:lnTo>
                  <a:lnTo>
                    <a:pt x="215423" y="174616"/>
                  </a:lnTo>
                  <a:lnTo>
                    <a:pt x="208462" y="158814"/>
                  </a:lnTo>
                  <a:lnTo>
                    <a:pt x="207131" y="157178"/>
                  </a:lnTo>
                  <a:close/>
                </a:path>
                <a:path w="218440" h="384809" extrusionOk="0">
                  <a:moveTo>
                    <a:pt x="64081" y="0"/>
                  </a:moveTo>
                  <a:lnTo>
                    <a:pt x="25591" y="13428"/>
                  </a:lnTo>
                  <a:lnTo>
                    <a:pt x="3939" y="50107"/>
                  </a:lnTo>
                  <a:lnTo>
                    <a:pt x="0" y="83327"/>
                  </a:lnTo>
                  <a:lnTo>
                    <a:pt x="0" y="110216"/>
                  </a:lnTo>
                  <a:lnTo>
                    <a:pt x="14030" y="150267"/>
                  </a:lnTo>
                  <a:lnTo>
                    <a:pt x="40208" y="182978"/>
                  </a:lnTo>
                  <a:lnTo>
                    <a:pt x="39056" y="185868"/>
                  </a:lnTo>
                  <a:lnTo>
                    <a:pt x="38428" y="189020"/>
                  </a:lnTo>
                  <a:lnTo>
                    <a:pt x="38428" y="192318"/>
                  </a:lnTo>
                  <a:lnTo>
                    <a:pt x="40448" y="202297"/>
                  </a:lnTo>
                  <a:lnTo>
                    <a:pt x="45954" y="210449"/>
                  </a:lnTo>
                  <a:lnTo>
                    <a:pt x="54109" y="215945"/>
                  </a:lnTo>
                  <a:lnTo>
                    <a:pt x="64081" y="217961"/>
                  </a:lnTo>
                  <a:lnTo>
                    <a:pt x="74053" y="215945"/>
                  </a:lnTo>
                  <a:lnTo>
                    <a:pt x="82209" y="210449"/>
                  </a:lnTo>
                  <a:lnTo>
                    <a:pt x="87714" y="202297"/>
                  </a:lnTo>
                  <a:lnTo>
                    <a:pt x="89735" y="192318"/>
                  </a:lnTo>
                  <a:lnTo>
                    <a:pt x="87714" y="182335"/>
                  </a:lnTo>
                  <a:lnTo>
                    <a:pt x="82209" y="174184"/>
                  </a:lnTo>
                  <a:lnTo>
                    <a:pt x="74053" y="168690"/>
                  </a:lnTo>
                  <a:lnTo>
                    <a:pt x="65481" y="166958"/>
                  </a:lnTo>
                  <a:lnTo>
                    <a:pt x="60207" y="166958"/>
                  </a:lnTo>
                  <a:lnTo>
                    <a:pt x="34030" y="134247"/>
                  </a:lnTo>
                  <a:lnTo>
                    <a:pt x="30396" y="128781"/>
                  </a:lnTo>
                  <a:lnTo>
                    <a:pt x="27800" y="122950"/>
                  </a:lnTo>
                  <a:lnTo>
                    <a:pt x="26196" y="116696"/>
                  </a:lnTo>
                  <a:lnTo>
                    <a:pt x="25653" y="110216"/>
                  </a:lnTo>
                  <a:lnTo>
                    <a:pt x="25653" y="83327"/>
                  </a:lnTo>
                  <a:lnTo>
                    <a:pt x="36752" y="38826"/>
                  </a:lnTo>
                  <a:lnTo>
                    <a:pt x="64081" y="25643"/>
                  </a:lnTo>
                  <a:lnTo>
                    <a:pt x="120764" y="25643"/>
                  </a:lnTo>
                  <a:lnTo>
                    <a:pt x="107422" y="13363"/>
                  </a:lnTo>
                  <a:lnTo>
                    <a:pt x="87153" y="3519"/>
                  </a:lnTo>
                  <a:lnTo>
                    <a:pt x="64081" y="0"/>
                  </a:lnTo>
                  <a:close/>
                </a:path>
                <a:path w="218440" h="384809" extrusionOk="0">
                  <a:moveTo>
                    <a:pt x="64081" y="166675"/>
                  </a:moveTo>
                  <a:lnTo>
                    <a:pt x="62720" y="166675"/>
                  </a:lnTo>
                  <a:lnTo>
                    <a:pt x="61464" y="166769"/>
                  </a:lnTo>
                  <a:lnTo>
                    <a:pt x="60207" y="166958"/>
                  </a:lnTo>
                  <a:lnTo>
                    <a:pt x="65481" y="166958"/>
                  </a:lnTo>
                  <a:lnTo>
                    <a:pt x="64081" y="166675"/>
                  </a:lnTo>
                  <a:close/>
                </a:path>
                <a:path w="218440" h="384809" extrusionOk="0">
                  <a:moveTo>
                    <a:pt x="120043" y="127922"/>
                  </a:moveTo>
                  <a:lnTo>
                    <a:pt x="87222" y="127922"/>
                  </a:lnTo>
                  <a:lnTo>
                    <a:pt x="102195" y="146759"/>
                  </a:lnTo>
                  <a:lnTo>
                    <a:pt x="137378" y="166288"/>
                  </a:lnTo>
                  <a:lnTo>
                    <a:pt x="145744" y="166432"/>
                  </a:lnTo>
                  <a:lnTo>
                    <a:pt x="154045" y="165027"/>
                  </a:lnTo>
                  <a:lnTo>
                    <a:pt x="162050" y="161975"/>
                  </a:lnTo>
                  <a:lnTo>
                    <a:pt x="169534" y="157178"/>
                  </a:lnTo>
                  <a:lnTo>
                    <a:pt x="207131" y="157178"/>
                  </a:lnTo>
                  <a:lnTo>
                    <a:pt x="197711" y="145600"/>
                  </a:lnTo>
                  <a:lnTo>
                    <a:pt x="191933" y="141451"/>
                  </a:lnTo>
                  <a:lnTo>
                    <a:pt x="146278" y="141451"/>
                  </a:lnTo>
                  <a:lnTo>
                    <a:pt x="133608" y="140100"/>
                  </a:lnTo>
                  <a:lnTo>
                    <a:pt x="126907" y="136498"/>
                  </a:lnTo>
                  <a:lnTo>
                    <a:pt x="120043" y="127922"/>
                  </a:lnTo>
                  <a:close/>
                </a:path>
                <a:path w="218440" h="384809" extrusionOk="0">
                  <a:moveTo>
                    <a:pt x="120764" y="25643"/>
                  </a:moveTo>
                  <a:lnTo>
                    <a:pt x="64081" y="25643"/>
                  </a:lnTo>
                  <a:lnTo>
                    <a:pt x="80678" y="28382"/>
                  </a:lnTo>
                  <a:lnTo>
                    <a:pt x="94997" y="35998"/>
                  </a:lnTo>
                  <a:lnTo>
                    <a:pt x="106135" y="47588"/>
                  </a:lnTo>
                  <a:lnTo>
                    <a:pt x="113190" y="62249"/>
                  </a:lnTo>
                  <a:lnTo>
                    <a:pt x="115504" y="69819"/>
                  </a:lnTo>
                  <a:lnTo>
                    <a:pt x="123242" y="71202"/>
                  </a:lnTo>
                  <a:lnTo>
                    <a:pt x="137901" y="76579"/>
                  </a:lnTo>
                  <a:lnTo>
                    <a:pt x="149619" y="86420"/>
                  </a:lnTo>
                  <a:lnTo>
                    <a:pt x="157390" y="99698"/>
                  </a:lnTo>
                  <a:lnTo>
                    <a:pt x="160204" y="115389"/>
                  </a:lnTo>
                  <a:lnTo>
                    <a:pt x="160204" y="126530"/>
                  </a:lnTo>
                  <a:lnTo>
                    <a:pt x="159366" y="130613"/>
                  </a:lnTo>
                  <a:lnTo>
                    <a:pt x="156225" y="134372"/>
                  </a:lnTo>
                  <a:lnTo>
                    <a:pt x="152037" y="139524"/>
                  </a:lnTo>
                  <a:lnTo>
                    <a:pt x="146278" y="141451"/>
                  </a:lnTo>
                  <a:lnTo>
                    <a:pt x="191933" y="141451"/>
                  </a:lnTo>
                  <a:lnTo>
                    <a:pt x="183868" y="135660"/>
                  </a:lnTo>
                  <a:lnTo>
                    <a:pt x="185736" y="128844"/>
                  </a:lnTo>
                  <a:lnTo>
                    <a:pt x="171526" y="72762"/>
                  </a:lnTo>
                  <a:lnTo>
                    <a:pt x="135283" y="47726"/>
                  </a:lnTo>
                  <a:lnTo>
                    <a:pt x="123821" y="28456"/>
                  </a:lnTo>
                  <a:lnTo>
                    <a:pt x="120764" y="25643"/>
                  </a:lnTo>
                  <a:close/>
                </a:path>
                <a:path w="218440" h="384809" extrusionOk="0">
                  <a:moveTo>
                    <a:pt x="83348" y="76919"/>
                  </a:moveTo>
                  <a:lnTo>
                    <a:pt x="73332" y="78935"/>
                  </a:lnTo>
                  <a:lnTo>
                    <a:pt x="65181" y="84431"/>
                  </a:lnTo>
                  <a:lnTo>
                    <a:pt x="59700" y="92583"/>
                  </a:lnTo>
                  <a:lnTo>
                    <a:pt x="57694" y="102562"/>
                  </a:lnTo>
                  <a:lnTo>
                    <a:pt x="59700" y="112547"/>
                  </a:lnTo>
                  <a:lnTo>
                    <a:pt x="65181" y="120701"/>
                  </a:lnTo>
                  <a:lnTo>
                    <a:pt x="73332" y="126199"/>
                  </a:lnTo>
                  <a:lnTo>
                    <a:pt x="83348" y="128215"/>
                  </a:lnTo>
                  <a:lnTo>
                    <a:pt x="84604" y="128215"/>
                  </a:lnTo>
                  <a:lnTo>
                    <a:pt x="85965" y="128111"/>
                  </a:lnTo>
                  <a:lnTo>
                    <a:pt x="87222" y="127922"/>
                  </a:lnTo>
                  <a:lnTo>
                    <a:pt x="120043" y="127922"/>
                  </a:lnTo>
                  <a:lnTo>
                    <a:pt x="107221" y="111902"/>
                  </a:lnTo>
                  <a:lnTo>
                    <a:pt x="108373" y="109012"/>
                  </a:lnTo>
                  <a:lnTo>
                    <a:pt x="109001" y="105860"/>
                  </a:lnTo>
                  <a:lnTo>
                    <a:pt x="109001" y="102562"/>
                  </a:lnTo>
                  <a:lnTo>
                    <a:pt x="106981" y="92583"/>
                  </a:lnTo>
                  <a:lnTo>
                    <a:pt x="101475" y="84431"/>
                  </a:lnTo>
                  <a:lnTo>
                    <a:pt x="93320" y="78935"/>
                  </a:lnTo>
                  <a:lnTo>
                    <a:pt x="83348" y="76919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68"/>
            <p:cNvSpPr/>
            <p:nvPr/>
          </p:nvSpPr>
          <p:spPr>
            <a:xfrm>
              <a:off x="14868658" y="741509"/>
              <a:ext cx="218440" cy="384810"/>
            </a:xfrm>
            <a:custGeom>
              <a:avLst/>
              <a:gdLst/>
              <a:ahLst/>
              <a:cxnLst/>
              <a:rect l="l" t="t" r="r" b="b"/>
              <a:pathLst>
                <a:path w="218440" h="384809" extrusionOk="0">
                  <a:moveTo>
                    <a:pt x="162194" y="0"/>
                  </a:moveTo>
                  <a:lnTo>
                    <a:pt x="153806" y="0"/>
                  </a:lnTo>
                  <a:lnTo>
                    <a:pt x="130747" y="3519"/>
                  </a:lnTo>
                  <a:lnTo>
                    <a:pt x="110492" y="13363"/>
                  </a:lnTo>
                  <a:lnTo>
                    <a:pt x="94123" y="28456"/>
                  </a:lnTo>
                  <a:lnTo>
                    <a:pt x="82719" y="47726"/>
                  </a:lnTo>
                  <a:lnTo>
                    <a:pt x="62432" y="57421"/>
                  </a:lnTo>
                  <a:lnTo>
                    <a:pt x="46386" y="72771"/>
                  </a:lnTo>
                  <a:lnTo>
                    <a:pt x="35836" y="92517"/>
                  </a:lnTo>
                  <a:lnTo>
                    <a:pt x="32040" y="115399"/>
                  </a:lnTo>
                  <a:lnTo>
                    <a:pt x="32145" y="128781"/>
                  </a:lnTo>
                  <a:lnTo>
                    <a:pt x="34135" y="135671"/>
                  </a:lnTo>
                  <a:lnTo>
                    <a:pt x="20231" y="145604"/>
                  </a:lnTo>
                  <a:lnTo>
                    <a:pt x="9449" y="158815"/>
                  </a:lnTo>
                  <a:lnTo>
                    <a:pt x="2477" y="174616"/>
                  </a:lnTo>
                  <a:lnTo>
                    <a:pt x="0" y="192318"/>
                  </a:lnTo>
                  <a:lnTo>
                    <a:pt x="2477" y="210025"/>
                  </a:lnTo>
                  <a:lnTo>
                    <a:pt x="9449" y="225826"/>
                  </a:lnTo>
                  <a:lnTo>
                    <a:pt x="20231" y="239038"/>
                  </a:lnTo>
                  <a:lnTo>
                    <a:pt x="34135" y="248976"/>
                  </a:lnTo>
                  <a:lnTo>
                    <a:pt x="32162" y="255797"/>
                  </a:lnTo>
                  <a:lnTo>
                    <a:pt x="46386" y="311880"/>
                  </a:lnTo>
                  <a:lnTo>
                    <a:pt x="82719" y="336921"/>
                  </a:lnTo>
                  <a:lnTo>
                    <a:pt x="94123" y="356191"/>
                  </a:lnTo>
                  <a:lnTo>
                    <a:pt x="110492" y="371284"/>
                  </a:lnTo>
                  <a:lnTo>
                    <a:pt x="130747" y="381128"/>
                  </a:lnTo>
                  <a:lnTo>
                    <a:pt x="153806" y="384647"/>
                  </a:lnTo>
                  <a:lnTo>
                    <a:pt x="168109" y="383128"/>
                  </a:lnTo>
                  <a:lnTo>
                    <a:pt x="181023" y="378621"/>
                  </a:lnTo>
                  <a:lnTo>
                    <a:pt x="192347" y="371210"/>
                  </a:lnTo>
                  <a:lnTo>
                    <a:pt x="201878" y="360973"/>
                  </a:lnTo>
                  <a:lnTo>
                    <a:pt x="203027" y="359004"/>
                  </a:lnTo>
                  <a:lnTo>
                    <a:pt x="153806" y="359004"/>
                  </a:lnTo>
                  <a:lnTo>
                    <a:pt x="137260" y="356263"/>
                  </a:lnTo>
                  <a:lnTo>
                    <a:pt x="122939" y="348645"/>
                  </a:lnTo>
                  <a:lnTo>
                    <a:pt x="111778" y="337054"/>
                  </a:lnTo>
                  <a:lnTo>
                    <a:pt x="104708" y="322398"/>
                  </a:lnTo>
                  <a:lnTo>
                    <a:pt x="102405" y="314817"/>
                  </a:lnTo>
                  <a:lnTo>
                    <a:pt x="94656" y="313435"/>
                  </a:lnTo>
                  <a:lnTo>
                    <a:pt x="80002" y="308062"/>
                  </a:lnTo>
                  <a:lnTo>
                    <a:pt x="68283" y="298221"/>
                  </a:lnTo>
                  <a:lnTo>
                    <a:pt x="60510" y="284940"/>
                  </a:lnTo>
                  <a:lnTo>
                    <a:pt x="57694" y="269248"/>
                  </a:lnTo>
                  <a:lnTo>
                    <a:pt x="57694" y="258107"/>
                  </a:lnTo>
                  <a:lnTo>
                    <a:pt x="58532" y="254023"/>
                  </a:lnTo>
                  <a:lnTo>
                    <a:pt x="61673" y="250264"/>
                  </a:lnTo>
                  <a:lnTo>
                    <a:pt x="65861" y="245112"/>
                  </a:lnTo>
                  <a:lnTo>
                    <a:pt x="71620" y="243186"/>
                  </a:lnTo>
                  <a:lnTo>
                    <a:pt x="119952" y="243186"/>
                  </a:lnTo>
                  <a:lnTo>
                    <a:pt x="115703" y="237877"/>
                  </a:lnTo>
                  <a:lnTo>
                    <a:pt x="108394" y="230407"/>
                  </a:lnTo>
                  <a:lnTo>
                    <a:pt x="104111" y="227459"/>
                  </a:lnTo>
                  <a:lnTo>
                    <a:pt x="48375" y="227459"/>
                  </a:lnTo>
                  <a:lnTo>
                    <a:pt x="39170" y="221638"/>
                  </a:lnTo>
                  <a:lnTo>
                    <a:pt x="31988" y="213509"/>
                  </a:lnTo>
                  <a:lnTo>
                    <a:pt x="27319" y="203569"/>
                  </a:lnTo>
                  <a:lnTo>
                    <a:pt x="25653" y="192318"/>
                  </a:lnTo>
                  <a:lnTo>
                    <a:pt x="27319" y="181073"/>
                  </a:lnTo>
                  <a:lnTo>
                    <a:pt x="31988" y="171136"/>
                  </a:lnTo>
                  <a:lnTo>
                    <a:pt x="39170" y="163004"/>
                  </a:lnTo>
                  <a:lnTo>
                    <a:pt x="48375" y="157178"/>
                  </a:lnTo>
                  <a:lnTo>
                    <a:pt x="104123" y="157178"/>
                  </a:lnTo>
                  <a:lnTo>
                    <a:pt x="108394" y="154239"/>
                  </a:lnTo>
                  <a:lnTo>
                    <a:pt x="115703" y="146770"/>
                  </a:lnTo>
                  <a:lnTo>
                    <a:pt x="119950" y="141461"/>
                  </a:lnTo>
                  <a:lnTo>
                    <a:pt x="71620" y="141461"/>
                  </a:lnTo>
                  <a:lnTo>
                    <a:pt x="65861" y="139535"/>
                  </a:lnTo>
                  <a:lnTo>
                    <a:pt x="61673" y="134383"/>
                  </a:lnTo>
                  <a:lnTo>
                    <a:pt x="58532" y="130613"/>
                  </a:lnTo>
                  <a:lnTo>
                    <a:pt x="57694" y="126540"/>
                  </a:lnTo>
                  <a:lnTo>
                    <a:pt x="57694" y="115399"/>
                  </a:lnTo>
                  <a:lnTo>
                    <a:pt x="60510" y="99703"/>
                  </a:lnTo>
                  <a:lnTo>
                    <a:pt x="68283" y="86422"/>
                  </a:lnTo>
                  <a:lnTo>
                    <a:pt x="80002" y="76583"/>
                  </a:lnTo>
                  <a:lnTo>
                    <a:pt x="94656" y="71212"/>
                  </a:lnTo>
                  <a:lnTo>
                    <a:pt x="102405" y="69830"/>
                  </a:lnTo>
                  <a:lnTo>
                    <a:pt x="104708" y="62249"/>
                  </a:lnTo>
                  <a:lnTo>
                    <a:pt x="111778" y="47593"/>
                  </a:lnTo>
                  <a:lnTo>
                    <a:pt x="122939" y="36002"/>
                  </a:lnTo>
                  <a:lnTo>
                    <a:pt x="137260" y="28384"/>
                  </a:lnTo>
                  <a:lnTo>
                    <a:pt x="153806" y="25643"/>
                  </a:lnTo>
                  <a:lnTo>
                    <a:pt x="170776" y="25643"/>
                  </a:lnTo>
                  <a:lnTo>
                    <a:pt x="177900" y="3832"/>
                  </a:lnTo>
                  <a:lnTo>
                    <a:pt x="170350" y="1350"/>
                  </a:lnTo>
                  <a:lnTo>
                    <a:pt x="162194" y="0"/>
                  </a:lnTo>
                  <a:close/>
                </a:path>
                <a:path w="218440" h="384809" extrusionOk="0">
                  <a:moveTo>
                    <a:pt x="190564" y="217679"/>
                  </a:moveTo>
                  <a:lnTo>
                    <a:pt x="157691" y="217679"/>
                  </a:lnTo>
                  <a:lnTo>
                    <a:pt x="183868" y="250390"/>
                  </a:lnTo>
                  <a:lnTo>
                    <a:pt x="187517" y="255856"/>
                  </a:lnTo>
                  <a:lnTo>
                    <a:pt x="190151" y="261690"/>
                  </a:lnTo>
                  <a:lnTo>
                    <a:pt x="191790" y="267942"/>
                  </a:lnTo>
                  <a:lnTo>
                    <a:pt x="192350" y="274420"/>
                  </a:lnTo>
                  <a:lnTo>
                    <a:pt x="192350" y="301310"/>
                  </a:lnTo>
                  <a:lnTo>
                    <a:pt x="181146" y="345811"/>
                  </a:lnTo>
                  <a:lnTo>
                    <a:pt x="153806" y="359004"/>
                  </a:lnTo>
                  <a:lnTo>
                    <a:pt x="203027" y="359004"/>
                  </a:lnTo>
                  <a:lnTo>
                    <a:pt x="209059" y="348645"/>
                  </a:lnTo>
                  <a:lnTo>
                    <a:pt x="214064" y="334534"/>
                  </a:lnTo>
                  <a:lnTo>
                    <a:pt x="217030" y="318663"/>
                  </a:lnTo>
                  <a:lnTo>
                    <a:pt x="218003" y="301310"/>
                  </a:lnTo>
                  <a:lnTo>
                    <a:pt x="218003" y="274420"/>
                  </a:lnTo>
                  <a:lnTo>
                    <a:pt x="217076" y="263621"/>
                  </a:lnTo>
                  <a:lnTo>
                    <a:pt x="214352" y="253201"/>
                  </a:lnTo>
                  <a:lnTo>
                    <a:pt x="209919" y="243378"/>
                  </a:lnTo>
                  <a:lnTo>
                    <a:pt x="203868" y="234369"/>
                  </a:lnTo>
                  <a:lnTo>
                    <a:pt x="190564" y="217679"/>
                  </a:lnTo>
                  <a:close/>
                </a:path>
                <a:path w="218440" h="384809" extrusionOk="0">
                  <a:moveTo>
                    <a:pt x="119952" y="243186"/>
                  </a:moveTo>
                  <a:lnTo>
                    <a:pt x="71620" y="243186"/>
                  </a:lnTo>
                  <a:lnTo>
                    <a:pt x="84290" y="244547"/>
                  </a:lnTo>
                  <a:lnTo>
                    <a:pt x="91096" y="248139"/>
                  </a:lnTo>
                  <a:lnTo>
                    <a:pt x="110781" y="272735"/>
                  </a:lnTo>
                  <a:lnTo>
                    <a:pt x="109630" y="275625"/>
                  </a:lnTo>
                  <a:lnTo>
                    <a:pt x="109001" y="278776"/>
                  </a:lnTo>
                  <a:lnTo>
                    <a:pt x="109001" y="282075"/>
                  </a:lnTo>
                  <a:lnTo>
                    <a:pt x="111007" y="292054"/>
                  </a:lnTo>
                  <a:lnTo>
                    <a:pt x="116488" y="300205"/>
                  </a:lnTo>
                  <a:lnTo>
                    <a:pt x="124639" y="305702"/>
                  </a:lnTo>
                  <a:lnTo>
                    <a:pt x="134655" y="307718"/>
                  </a:lnTo>
                  <a:lnTo>
                    <a:pt x="144627" y="305702"/>
                  </a:lnTo>
                  <a:lnTo>
                    <a:pt x="152783" y="300205"/>
                  </a:lnTo>
                  <a:lnTo>
                    <a:pt x="158288" y="292054"/>
                  </a:lnTo>
                  <a:lnTo>
                    <a:pt x="160309" y="282075"/>
                  </a:lnTo>
                  <a:lnTo>
                    <a:pt x="158288" y="272091"/>
                  </a:lnTo>
                  <a:lnTo>
                    <a:pt x="152783" y="263940"/>
                  </a:lnTo>
                  <a:lnTo>
                    <a:pt x="144627" y="258446"/>
                  </a:lnTo>
                  <a:lnTo>
                    <a:pt x="136055" y="256714"/>
                  </a:lnTo>
                  <a:lnTo>
                    <a:pt x="130781" y="256714"/>
                  </a:lnTo>
                  <a:lnTo>
                    <a:pt x="119952" y="243186"/>
                  </a:lnTo>
                  <a:close/>
                </a:path>
                <a:path w="218440" h="384809" extrusionOk="0">
                  <a:moveTo>
                    <a:pt x="134655" y="256431"/>
                  </a:moveTo>
                  <a:lnTo>
                    <a:pt x="133294" y="256431"/>
                  </a:lnTo>
                  <a:lnTo>
                    <a:pt x="132037" y="256526"/>
                  </a:lnTo>
                  <a:lnTo>
                    <a:pt x="130781" y="256714"/>
                  </a:lnTo>
                  <a:lnTo>
                    <a:pt x="136055" y="256714"/>
                  </a:lnTo>
                  <a:lnTo>
                    <a:pt x="134655" y="256431"/>
                  </a:lnTo>
                  <a:close/>
                </a:path>
                <a:path w="218440" h="384809" extrusionOk="0">
                  <a:moveTo>
                    <a:pt x="72151" y="218206"/>
                  </a:moveTo>
                  <a:lnTo>
                    <a:pt x="63858" y="219613"/>
                  </a:lnTo>
                  <a:lnTo>
                    <a:pt x="55857" y="222666"/>
                  </a:lnTo>
                  <a:lnTo>
                    <a:pt x="48375" y="227459"/>
                  </a:lnTo>
                  <a:lnTo>
                    <a:pt x="104111" y="227459"/>
                  </a:lnTo>
                  <a:lnTo>
                    <a:pt x="99877" y="224544"/>
                  </a:lnTo>
                  <a:lnTo>
                    <a:pt x="90475" y="220465"/>
                  </a:lnTo>
                  <a:lnTo>
                    <a:pt x="80510" y="218349"/>
                  </a:lnTo>
                  <a:lnTo>
                    <a:pt x="72151" y="218206"/>
                  </a:lnTo>
                  <a:close/>
                </a:path>
                <a:path w="218440" h="384809" extrusionOk="0">
                  <a:moveTo>
                    <a:pt x="153806" y="166675"/>
                  </a:moveTo>
                  <a:lnTo>
                    <a:pt x="143841" y="168691"/>
                  </a:lnTo>
                  <a:lnTo>
                    <a:pt x="135688" y="174188"/>
                  </a:lnTo>
                  <a:lnTo>
                    <a:pt x="130184" y="182339"/>
                  </a:lnTo>
                  <a:lnTo>
                    <a:pt x="128163" y="192318"/>
                  </a:lnTo>
                  <a:lnTo>
                    <a:pt x="130184" y="202303"/>
                  </a:lnTo>
                  <a:lnTo>
                    <a:pt x="135688" y="210458"/>
                  </a:lnTo>
                  <a:lnTo>
                    <a:pt x="143841" y="215956"/>
                  </a:lnTo>
                  <a:lnTo>
                    <a:pt x="153806" y="217972"/>
                  </a:lnTo>
                  <a:lnTo>
                    <a:pt x="155178" y="217972"/>
                  </a:lnTo>
                  <a:lnTo>
                    <a:pt x="156424" y="217867"/>
                  </a:lnTo>
                  <a:lnTo>
                    <a:pt x="157691" y="217679"/>
                  </a:lnTo>
                  <a:lnTo>
                    <a:pt x="190564" y="217679"/>
                  </a:lnTo>
                  <a:lnTo>
                    <a:pt x="177795" y="201658"/>
                  </a:lnTo>
                  <a:lnTo>
                    <a:pt x="178842" y="198768"/>
                  </a:lnTo>
                  <a:lnTo>
                    <a:pt x="179470" y="195617"/>
                  </a:lnTo>
                  <a:lnTo>
                    <a:pt x="179470" y="192318"/>
                  </a:lnTo>
                  <a:lnTo>
                    <a:pt x="177464" y="182339"/>
                  </a:lnTo>
                  <a:lnTo>
                    <a:pt x="171982" y="174188"/>
                  </a:lnTo>
                  <a:lnTo>
                    <a:pt x="163828" y="168691"/>
                  </a:lnTo>
                  <a:lnTo>
                    <a:pt x="153806" y="166675"/>
                  </a:lnTo>
                  <a:close/>
                </a:path>
                <a:path w="218440" h="384809" extrusionOk="0">
                  <a:moveTo>
                    <a:pt x="104123" y="157178"/>
                  </a:moveTo>
                  <a:lnTo>
                    <a:pt x="48375" y="157178"/>
                  </a:lnTo>
                  <a:lnTo>
                    <a:pt x="55857" y="161976"/>
                  </a:lnTo>
                  <a:lnTo>
                    <a:pt x="63858" y="165032"/>
                  </a:lnTo>
                  <a:lnTo>
                    <a:pt x="72151" y="166441"/>
                  </a:lnTo>
                  <a:lnTo>
                    <a:pt x="80510" y="166298"/>
                  </a:lnTo>
                  <a:lnTo>
                    <a:pt x="90475" y="164177"/>
                  </a:lnTo>
                  <a:lnTo>
                    <a:pt x="99877" y="160099"/>
                  </a:lnTo>
                  <a:lnTo>
                    <a:pt x="104123" y="157178"/>
                  </a:lnTo>
                  <a:close/>
                </a:path>
                <a:path w="218440" h="384809" extrusionOk="0">
                  <a:moveTo>
                    <a:pt x="134655" y="76929"/>
                  </a:moveTo>
                  <a:lnTo>
                    <a:pt x="124639" y="78944"/>
                  </a:lnTo>
                  <a:lnTo>
                    <a:pt x="116488" y="84438"/>
                  </a:lnTo>
                  <a:lnTo>
                    <a:pt x="111007" y="92589"/>
                  </a:lnTo>
                  <a:lnTo>
                    <a:pt x="109001" y="102572"/>
                  </a:lnTo>
                  <a:lnTo>
                    <a:pt x="109001" y="105860"/>
                  </a:lnTo>
                  <a:lnTo>
                    <a:pt x="109630" y="109022"/>
                  </a:lnTo>
                  <a:lnTo>
                    <a:pt x="110781" y="111912"/>
                  </a:lnTo>
                  <a:lnTo>
                    <a:pt x="91096" y="136508"/>
                  </a:lnTo>
                  <a:lnTo>
                    <a:pt x="84290" y="140100"/>
                  </a:lnTo>
                  <a:lnTo>
                    <a:pt x="71620" y="141461"/>
                  </a:lnTo>
                  <a:lnTo>
                    <a:pt x="119950" y="141461"/>
                  </a:lnTo>
                  <a:lnTo>
                    <a:pt x="130781" y="127922"/>
                  </a:lnTo>
                  <a:lnTo>
                    <a:pt x="136106" y="127922"/>
                  </a:lnTo>
                  <a:lnTo>
                    <a:pt x="144627" y="126201"/>
                  </a:lnTo>
                  <a:lnTo>
                    <a:pt x="152783" y="120707"/>
                  </a:lnTo>
                  <a:lnTo>
                    <a:pt x="158288" y="112556"/>
                  </a:lnTo>
                  <a:lnTo>
                    <a:pt x="160309" y="102572"/>
                  </a:lnTo>
                  <a:lnTo>
                    <a:pt x="158288" y="92589"/>
                  </a:lnTo>
                  <a:lnTo>
                    <a:pt x="152783" y="84438"/>
                  </a:lnTo>
                  <a:lnTo>
                    <a:pt x="144627" y="78944"/>
                  </a:lnTo>
                  <a:lnTo>
                    <a:pt x="134655" y="76929"/>
                  </a:lnTo>
                  <a:close/>
                </a:path>
                <a:path w="218440" h="384809" extrusionOk="0">
                  <a:moveTo>
                    <a:pt x="136106" y="127922"/>
                  </a:moveTo>
                  <a:lnTo>
                    <a:pt x="130781" y="127922"/>
                  </a:lnTo>
                  <a:lnTo>
                    <a:pt x="132037" y="128111"/>
                  </a:lnTo>
                  <a:lnTo>
                    <a:pt x="133294" y="128215"/>
                  </a:lnTo>
                  <a:lnTo>
                    <a:pt x="134655" y="128215"/>
                  </a:lnTo>
                  <a:lnTo>
                    <a:pt x="136106" y="127922"/>
                  </a:lnTo>
                  <a:close/>
                </a:path>
                <a:path w="218440" h="384809" extrusionOk="0">
                  <a:moveTo>
                    <a:pt x="170776" y="25643"/>
                  </a:moveTo>
                  <a:lnTo>
                    <a:pt x="159471" y="25643"/>
                  </a:lnTo>
                  <a:lnTo>
                    <a:pt x="164916" y="26543"/>
                  </a:lnTo>
                  <a:lnTo>
                    <a:pt x="169942" y="28198"/>
                  </a:lnTo>
                  <a:lnTo>
                    <a:pt x="170776" y="25643"/>
                  </a:lnTo>
                  <a:close/>
                </a:path>
              </a:pathLst>
            </a:custGeom>
            <a:solidFill>
              <a:srgbClr val="090A0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68"/>
            <p:cNvSpPr/>
            <p:nvPr/>
          </p:nvSpPr>
          <p:spPr>
            <a:xfrm>
              <a:off x="18946550" y="1102188"/>
              <a:ext cx="105546" cy="137294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68"/>
            <p:cNvSpPr/>
            <p:nvPr/>
          </p:nvSpPr>
          <p:spPr>
            <a:xfrm>
              <a:off x="18639120" y="1102188"/>
              <a:ext cx="284907" cy="10533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68"/>
            <p:cNvSpPr/>
            <p:nvPr/>
          </p:nvSpPr>
          <p:spPr>
            <a:xfrm>
              <a:off x="18511367" y="1102188"/>
              <a:ext cx="105546" cy="15008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68"/>
            <p:cNvSpPr/>
            <p:nvPr/>
          </p:nvSpPr>
          <p:spPr>
            <a:xfrm>
              <a:off x="18880577" y="867765"/>
              <a:ext cx="158110" cy="175345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68"/>
            <p:cNvSpPr/>
            <p:nvPr/>
          </p:nvSpPr>
          <p:spPr>
            <a:xfrm>
              <a:off x="18749691" y="867758"/>
              <a:ext cx="107012" cy="170884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68"/>
            <p:cNvSpPr/>
            <p:nvPr/>
          </p:nvSpPr>
          <p:spPr>
            <a:xfrm>
              <a:off x="18667494" y="995173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7"/>
                  </a:lnTo>
                  <a:lnTo>
                    <a:pt x="7002" y="7003"/>
                  </a:lnTo>
                  <a:lnTo>
                    <a:pt x="1876" y="14617"/>
                  </a:lnTo>
                  <a:lnTo>
                    <a:pt x="0" y="23957"/>
                  </a:lnTo>
                  <a:lnTo>
                    <a:pt x="1876" y="33301"/>
                  </a:lnTo>
                  <a:lnTo>
                    <a:pt x="7002" y="40914"/>
                  </a:lnTo>
                  <a:lnTo>
                    <a:pt x="14621" y="46038"/>
                  </a:lnTo>
                  <a:lnTo>
                    <a:pt x="23978" y="47914"/>
                  </a:lnTo>
                  <a:lnTo>
                    <a:pt x="33290" y="46038"/>
                  </a:lnTo>
                  <a:lnTo>
                    <a:pt x="40914" y="40914"/>
                  </a:lnTo>
                  <a:lnTo>
                    <a:pt x="46065" y="33301"/>
                  </a:lnTo>
                  <a:lnTo>
                    <a:pt x="47956" y="23957"/>
                  </a:lnTo>
                  <a:lnTo>
                    <a:pt x="46065" y="14617"/>
                  </a:lnTo>
                  <a:lnTo>
                    <a:pt x="40914" y="7003"/>
                  </a:lnTo>
                  <a:lnTo>
                    <a:pt x="33290" y="1877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68"/>
            <p:cNvSpPr/>
            <p:nvPr/>
          </p:nvSpPr>
          <p:spPr>
            <a:xfrm>
              <a:off x="18613620" y="797546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w="120000" h="241300" extrusionOk="0">
                  <a:moveTo>
                    <a:pt x="0" y="0"/>
                  </a:moveTo>
                  <a:lnTo>
                    <a:pt x="0" y="241228"/>
                  </a:lnTo>
                </a:path>
              </a:pathLst>
            </a:custGeom>
            <a:noFill/>
            <a:ln w="3547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68"/>
            <p:cNvSpPr/>
            <p:nvPr/>
          </p:nvSpPr>
          <p:spPr>
            <a:xfrm>
              <a:off x="18539588" y="867764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w="120000" h="171450" extrusionOk="0">
                  <a:moveTo>
                    <a:pt x="0" y="0"/>
                  </a:moveTo>
                  <a:lnTo>
                    <a:pt x="0" y="170884"/>
                  </a:lnTo>
                </a:path>
              </a:pathLst>
            </a:custGeom>
            <a:noFill/>
            <a:ln w="35500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68"/>
            <p:cNvSpPr/>
            <p:nvPr/>
          </p:nvSpPr>
          <p:spPr>
            <a:xfrm>
              <a:off x="18515563" y="791535"/>
              <a:ext cx="48260" cy="48260"/>
            </a:xfrm>
            <a:custGeom>
              <a:avLst/>
              <a:gdLst/>
              <a:ahLst/>
              <a:cxnLst/>
              <a:rect l="l" t="t" r="r" b="b"/>
              <a:pathLst>
                <a:path w="48259" h="48259" extrusionOk="0">
                  <a:moveTo>
                    <a:pt x="23978" y="0"/>
                  </a:moveTo>
                  <a:lnTo>
                    <a:pt x="14621" y="1876"/>
                  </a:lnTo>
                  <a:lnTo>
                    <a:pt x="7002" y="6999"/>
                  </a:lnTo>
                  <a:lnTo>
                    <a:pt x="1876" y="14612"/>
                  </a:lnTo>
                  <a:lnTo>
                    <a:pt x="0" y="23957"/>
                  </a:lnTo>
                  <a:lnTo>
                    <a:pt x="1891" y="33297"/>
                  </a:lnTo>
                  <a:lnTo>
                    <a:pt x="7041" y="40911"/>
                  </a:lnTo>
                  <a:lnTo>
                    <a:pt x="14665" y="46037"/>
                  </a:lnTo>
                  <a:lnTo>
                    <a:pt x="23978" y="47914"/>
                  </a:lnTo>
                  <a:lnTo>
                    <a:pt x="33335" y="46037"/>
                  </a:lnTo>
                  <a:lnTo>
                    <a:pt x="40954" y="40911"/>
                  </a:lnTo>
                  <a:lnTo>
                    <a:pt x="46080" y="33297"/>
                  </a:lnTo>
                  <a:lnTo>
                    <a:pt x="47956" y="23957"/>
                  </a:lnTo>
                  <a:lnTo>
                    <a:pt x="46065" y="14612"/>
                  </a:lnTo>
                  <a:lnTo>
                    <a:pt x="40914" y="6999"/>
                  </a:lnTo>
                  <a:lnTo>
                    <a:pt x="33290" y="1876"/>
                  </a:lnTo>
                  <a:lnTo>
                    <a:pt x="23978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68"/>
            <p:cNvSpPr/>
            <p:nvPr/>
          </p:nvSpPr>
          <p:spPr>
            <a:xfrm>
              <a:off x="18303213" y="863418"/>
              <a:ext cx="180203" cy="17969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68"/>
            <p:cNvSpPr/>
            <p:nvPr/>
          </p:nvSpPr>
          <p:spPr>
            <a:xfrm>
              <a:off x="18007406" y="863418"/>
              <a:ext cx="266700" cy="175260"/>
            </a:xfrm>
            <a:custGeom>
              <a:avLst/>
              <a:gdLst/>
              <a:ahLst/>
              <a:cxnLst/>
              <a:rect l="l" t="t" r="r" b="b"/>
              <a:pathLst>
                <a:path w="266700" h="175259" extrusionOk="0">
                  <a:moveTo>
                    <a:pt x="34972" y="4345"/>
                  </a:moveTo>
                  <a:lnTo>
                    <a:pt x="0" y="4345"/>
                  </a:lnTo>
                  <a:lnTo>
                    <a:pt x="0" y="175230"/>
                  </a:lnTo>
                  <a:lnTo>
                    <a:pt x="34972" y="175230"/>
                  </a:lnTo>
                  <a:lnTo>
                    <a:pt x="34972" y="75285"/>
                  </a:lnTo>
                  <a:lnTo>
                    <a:pt x="38166" y="59560"/>
                  </a:lnTo>
                  <a:lnTo>
                    <a:pt x="46857" y="46719"/>
                  </a:lnTo>
                  <a:lnTo>
                    <a:pt x="59710" y="38063"/>
                  </a:lnTo>
                  <a:lnTo>
                    <a:pt x="75390" y="34888"/>
                  </a:lnTo>
                  <a:lnTo>
                    <a:pt x="255423" y="34888"/>
                  </a:lnTo>
                  <a:lnTo>
                    <a:pt x="250612" y="27245"/>
                  </a:lnTo>
                  <a:lnTo>
                    <a:pt x="133304" y="27245"/>
                  </a:lnTo>
                  <a:lnTo>
                    <a:pt x="123105" y="16324"/>
                  </a:lnTo>
                  <a:lnTo>
                    <a:pt x="34972" y="16324"/>
                  </a:lnTo>
                  <a:lnTo>
                    <a:pt x="34972" y="4345"/>
                  </a:lnTo>
                  <a:close/>
                </a:path>
                <a:path w="266700" h="175259" extrusionOk="0">
                  <a:moveTo>
                    <a:pt x="191198" y="34888"/>
                  </a:moveTo>
                  <a:lnTo>
                    <a:pt x="75390" y="34888"/>
                  </a:lnTo>
                  <a:lnTo>
                    <a:pt x="91072" y="38079"/>
                  </a:lnTo>
                  <a:lnTo>
                    <a:pt x="103928" y="46762"/>
                  </a:lnTo>
                  <a:lnTo>
                    <a:pt x="112623" y="59608"/>
                  </a:lnTo>
                  <a:lnTo>
                    <a:pt x="115818" y="75285"/>
                  </a:lnTo>
                  <a:lnTo>
                    <a:pt x="115818" y="175230"/>
                  </a:lnTo>
                  <a:lnTo>
                    <a:pt x="150686" y="175230"/>
                  </a:lnTo>
                  <a:lnTo>
                    <a:pt x="150686" y="75285"/>
                  </a:lnTo>
                  <a:lnTo>
                    <a:pt x="153896" y="59560"/>
                  </a:lnTo>
                  <a:lnTo>
                    <a:pt x="162622" y="46719"/>
                  </a:lnTo>
                  <a:lnTo>
                    <a:pt x="175507" y="38063"/>
                  </a:lnTo>
                  <a:lnTo>
                    <a:pt x="191198" y="34888"/>
                  </a:lnTo>
                  <a:close/>
                </a:path>
                <a:path w="266700" h="175259" extrusionOk="0">
                  <a:moveTo>
                    <a:pt x="255423" y="34888"/>
                  </a:moveTo>
                  <a:lnTo>
                    <a:pt x="191198" y="34888"/>
                  </a:lnTo>
                  <a:lnTo>
                    <a:pt x="206878" y="38079"/>
                  </a:lnTo>
                  <a:lnTo>
                    <a:pt x="219731" y="46762"/>
                  </a:lnTo>
                  <a:lnTo>
                    <a:pt x="228422" y="59608"/>
                  </a:lnTo>
                  <a:lnTo>
                    <a:pt x="231615" y="75285"/>
                  </a:lnTo>
                  <a:lnTo>
                    <a:pt x="231615" y="175230"/>
                  </a:lnTo>
                  <a:lnTo>
                    <a:pt x="266484" y="175230"/>
                  </a:lnTo>
                  <a:lnTo>
                    <a:pt x="266484" y="75285"/>
                  </a:lnTo>
                  <a:lnTo>
                    <a:pt x="261280" y="44196"/>
                  </a:lnTo>
                  <a:lnTo>
                    <a:pt x="255423" y="34888"/>
                  </a:lnTo>
                  <a:close/>
                </a:path>
                <a:path w="266700" h="175259" extrusionOk="0">
                  <a:moveTo>
                    <a:pt x="193292" y="0"/>
                  </a:moveTo>
                  <a:lnTo>
                    <a:pt x="176031" y="1911"/>
                  </a:lnTo>
                  <a:lnTo>
                    <a:pt x="159768" y="7367"/>
                  </a:lnTo>
                  <a:lnTo>
                    <a:pt x="145270" y="15951"/>
                  </a:lnTo>
                  <a:lnTo>
                    <a:pt x="133304" y="27245"/>
                  </a:lnTo>
                  <a:lnTo>
                    <a:pt x="250612" y="27245"/>
                  </a:lnTo>
                  <a:lnTo>
                    <a:pt x="246344" y="20464"/>
                  </a:lnTo>
                  <a:lnTo>
                    <a:pt x="223180" y="5321"/>
                  </a:lnTo>
                  <a:lnTo>
                    <a:pt x="193292" y="0"/>
                  </a:lnTo>
                  <a:close/>
                </a:path>
                <a:path w="266700" h="175259" extrusionOk="0">
                  <a:moveTo>
                    <a:pt x="77390" y="0"/>
                  </a:moveTo>
                  <a:lnTo>
                    <a:pt x="63322" y="1527"/>
                  </a:lnTo>
                  <a:lnTo>
                    <a:pt x="51504" y="5433"/>
                  </a:lnTo>
                  <a:lnTo>
                    <a:pt x="42026" y="10703"/>
                  </a:lnTo>
                  <a:lnTo>
                    <a:pt x="34972" y="16324"/>
                  </a:lnTo>
                  <a:lnTo>
                    <a:pt x="123105" y="16324"/>
                  </a:lnTo>
                  <a:lnTo>
                    <a:pt x="122711" y="15902"/>
                  </a:lnTo>
                  <a:lnTo>
                    <a:pt x="109898" y="7324"/>
                  </a:lnTo>
                  <a:lnTo>
                    <a:pt x="94810" y="1895"/>
                  </a:lnTo>
                  <a:lnTo>
                    <a:pt x="773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68"/>
            <p:cNvSpPr/>
            <p:nvPr/>
          </p:nvSpPr>
          <p:spPr>
            <a:xfrm>
              <a:off x="17528366" y="762881"/>
              <a:ext cx="375285" cy="375285"/>
            </a:xfrm>
            <a:custGeom>
              <a:avLst/>
              <a:gdLst/>
              <a:ahLst/>
              <a:cxnLst/>
              <a:rect l="l" t="t" r="r" b="b"/>
              <a:pathLst>
                <a:path w="375284" h="375284" extrusionOk="0">
                  <a:moveTo>
                    <a:pt x="187533" y="0"/>
                  </a:moveTo>
                  <a:lnTo>
                    <a:pt x="137757" y="6707"/>
                  </a:lnTo>
                  <a:lnTo>
                    <a:pt x="92981" y="25629"/>
                  </a:lnTo>
                  <a:lnTo>
                    <a:pt x="55011" y="54964"/>
                  </a:lnTo>
                  <a:lnTo>
                    <a:pt x="25653" y="92911"/>
                  </a:lnTo>
                  <a:lnTo>
                    <a:pt x="6714" y="137670"/>
                  </a:lnTo>
                  <a:lnTo>
                    <a:pt x="0" y="187439"/>
                  </a:lnTo>
                  <a:lnTo>
                    <a:pt x="6724" y="237224"/>
                  </a:lnTo>
                  <a:lnTo>
                    <a:pt x="25653" y="281939"/>
                  </a:lnTo>
                  <a:lnTo>
                    <a:pt x="55011" y="319861"/>
                  </a:lnTo>
                  <a:lnTo>
                    <a:pt x="92981" y="349171"/>
                  </a:lnTo>
                  <a:lnTo>
                    <a:pt x="137757" y="368074"/>
                  </a:lnTo>
                  <a:lnTo>
                    <a:pt x="187533" y="374773"/>
                  </a:lnTo>
                  <a:lnTo>
                    <a:pt x="215646" y="372676"/>
                  </a:lnTo>
                  <a:lnTo>
                    <a:pt x="242885" y="366457"/>
                  </a:lnTo>
                  <a:lnTo>
                    <a:pt x="268887" y="356229"/>
                  </a:lnTo>
                  <a:lnTo>
                    <a:pt x="293289" y="342104"/>
                  </a:lnTo>
                  <a:lnTo>
                    <a:pt x="293813" y="341769"/>
                  </a:lnTo>
                  <a:lnTo>
                    <a:pt x="289071" y="336251"/>
                  </a:lnTo>
                  <a:lnTo>
                    <a:pt x="187533" y="336251"/>
                  </a:lnTo>
                  <a:lnTo>
                    <a:pt x="140514" y="328643"/>
                  </a:lnTo>
                  <a:lnTo>
                    <a:pt x="99621" y="307471"/>
                  </a:lnTo>
                  <a:lnTo>
                    <a:pt x="67338" y="275210"/>
                  </a:lnTo>
                  <a:lnTo>
                    <a:pt x="46148" y="234335"/>
                  </a:lnTo>
                  <a:lnTo>
                    <a:pt x="38532" y="187324"/>
                  </a:lnTo>
                  <a:lnTo>
                    <a:pt x="46148" y="140313"/>
                  </a:lnTo>
                  <a:lnTo>
                    <a:pt x="67338" y="99441"/>
                  </a:lnTo>
                  <a:lnTo>
                    <a:pt x="99621" y="67183"/>
                  </a:lnTo>
                  <a:lnTo>
                    <a:pt x="140514" y="46013"/>
                  </a:lnTo>
                  <a:lnTo>
                    <a:pt x="187533" y="38407"/>
                  </a:lnTo>
                  <a:lnTo>
                    <a:pt x="298709" y="38407"/>
                  </a:lnTo>
                  <a:lnTo>
                    <a:pt x="282155" y="25624"/>
                  </a:lnTo>
                  <a:lnTo>
                    <a:pt x="237353" y="6706"/>
                  </a:lnTo>
                  <a:lnTo>
                    <a:pt x="187533" y="0"/>
                  </a:lnTo>
                  <a:close/>
                </a:path>
                <a:path w="375284" h="375284" extrusionOk="0">
                  <a:moveTo>
                    <a:pt x="268578" y="312398"/>
                  </a:moveTo>
                  <a:lnTo>
                    <a:pt x="268054" y="312629"/>
                  </a:lnTo>
                  <a:lnTo>
                    <a:pt x="249352" y="322813"/>
                  </a:lnTo>
                  <a:lnTo>
                    <a:pt x="229525" y="330212"/>
                  </a:lnTo>
                  <a:lnTo>
                    <a:pt x="208833" y="334725"/>
                  </a:lnTo>
                  <a:lnTo>
                    <a:pt x="187533" y="336251"/>
                  </a:lnTo>
                  <a:lnTo>
                    <a:pt x="289071" y="336251"/>
                  </a:lnTo>
                  <a:lnTo>
                    <a:pt x="268578" y="312398"/>
                  </a:lnTo>
                  <a:close/>
                </a:path>
                <a:path w="375284" h="375284" extrusionOk="0">
                  <a:moveTo>
                    <a:pt x="359257" y="254149"/>
                  </a:moveTo>
                  <a:lnTo>
                    <a:pt x="254651" y="254149"/>
                  </a:lnTo>
                  <a:lnTo>
                    <a:pt x="263675" y="265139"/>
                  </a:lnTo>
                  <a:lnTo>
                    <a:pt x="274770" y="273627"/>
                  </a:lnTo>
                  <a:lnTo>
                    <a:pt x="287536" y="279363"/>
                  </a:lnTo>
                  <a:lnTo>
                    <a:pt x="301571" y="282096"/>
                  </a:lnTo>
                  <a:lnTo>
                    <a:pt x="305016" y="282336"/>
                  </a:lnTo>
                  <a:lnTo>
                    <a:pt x="306692" y="282336"/>
                  </a:lnTo>
                  <a:lnTo>
                    <a:pt x="344701" y="269531"/>
                  </a:lnTo>
                  <a:lnTo>
                    <a:pt x="359257" y="254149"/>
                  </a:lnTo>
                  <a:close/>
                </a:path>
                <a:path w="375284" h="375284" extrusionOk="0">
                  <a:moveTo>
                    <a:pt x="187428" y="92541"/>
                  </a:moveTo>
                  <a:lnTo>
                    <a:pt x="150563" y="100002"/>
                  </a:lnTo>
                  <a:lnTo>
                    <a:pt x="120402" y="120335"/>
                  </a:lnTo>
                  <a:lnTo>
                    <a:pt x="100037" y="150467"/>
                  </a:lnTo>
                  <a:lnTo>
                    <a:pt x="92562" y="187324"/>
                  </a:lnTo>
                  <a:lnTo>
                    <a:pt x="100037" y="224179"/>
                  </a:lnTo>
                  <a:lnTo>
                    <a:pt x="120402" y="254307"/>
                  </a:lnTo>
                  <a:lnTo>
                    <a:pt x="150563" y="274637"/>
                  </a:lnTo>
                  <a:lnTo>
                    <a:pt x="187428" y="282096"/>
                  </a:lnTo>
                  <a:lnTo>
                    <a:pt x="206148" y="280256"/>
                  </a:lnTo>
                  <a:lnTo>
                    <a:pt x="223867" y="274860"/>
                  </a:lnTo>
                  <a:lnTo>
                    <a:pt x="240172" y="266096"/>
                  </a:lnTo>
                  <a:lnTo>
                    <a:pt x="254651" y="254149"/>
                  </a:lnTo>
                  <a:lnTo>
                    <a:pt x="359257" y="254149"/>
                  </a:lnTo>
                  <a:lnTo>
                    <a:pt x="359364" y="254015"/>
                  </a:lnTo>
                  <a:lnTo>
                    <a:pt x="364849" y="244449"/>
                  </a:lnTo>
                  <a:lnTo>
                    <a:pt x="365097" y="243814"/>
                  </a:lnTo>
                  <a:lnTo>
                    <a:pt x="304702" y="243814"/>
                  </a:lnTo>
                  <a:lnTo>
                    <a:pt x="304226" y="243699"/>
                  </a:lnTo>
                  <a:lnTo>
                    <a:pt x="187533" y="243699"/>
                  </a:lnTo>
                  <a:lnTo>
                    <a:pt x="165611" y="239266"/>
                  </a:lnTo>
                  <a:lnTo>
                    <a:pt x="147704" y="227181"/>
                  </a:lnTo>
                  <a:lnTo>
                    <a:pt x="135629" y="209261"/>
                  </a:lnTo>
                  <a:lnTo>
                    <a:pt x="131200" y="187324"/>
                  </a:lnTo>
                  <a:lnTo>
                    <a:pt x="135629" y="165382"/>
                  </a:lnTo>
                  <a:lnTo>
                    <a:pt x="147704" y="147462"/>
                  </a:lnTo>
                  <a:lnTo>
                    <a:pt x="165611" y="135379"/>
                  </a:lnTo>
                  <a:lnTo>
                    <a:pt x="187533" y="130948"/>
                  </a:lnTo>
                  <a:lnTo>
                    <a:pt x="261659" y="130948"/>
                  </a:lnTo>
                  <a:lnTo>
                    <a:pt x="254494" y="120335"/>
                  </a:lnTo>
                  <a:lnTo>
                    <a:pt x="224338" y="100002"/>
                  </a:lnTo>
                  <a:lnTo>
                    <a:pt x="187428" y="92541"/>
                  </a:lnTo>
                  <a:close/>
                </a:path>
                <a:path w="375284" h="375284" extrusionOk="0">
                  <a:moveTo>
                    <a:pt x="298709" y="38407"/>
                  </a:moveTo>
                  <a:lnTo>
                    <a:pt x="187533" y="38407"/>
                  </a:lnTo>
                  <a:lnTo>
                    <a:pt x="234603" y="46013"/>
                  </a:lnTo>
                  <a:lnTo>
                    <a:pt x="275527" y="67183"/>
                  </a:lnTo>
                  <a:lnTo>
                    <a:pt x="307826" y="99441"/>
                  </a:lnTo>
                  <a:lnTo>
                    <a:pt x="329022" y="140313"/>
                  </a:lnTo>
                  <a:lnTo>
                    <a:pt x="336638" y="187324"/>
                  </a:lnTo>
                  <a:lnTo>
                    <a:pt x="336421" y="195340"/>
                  </a:lnTo>
                  <a:lnTo>
                    <a:pt x="320932" y="239174"/>
                  </a:lnTo>
                  <a:lnTo>
                    <a:pt x="304702" y="243814"/>
                  </a:lnTo>
                  <a:lnTo>
                    <a:pt x="365097" y="243814"/>
                  </a:lnTo>
                  <a:lnTo>
                    <a:pt x="368994" y="233835"/>
                  </a:lnTo>
                  <a:lnTo>
                    <a:pt x="371088" y="225961"/>
                  </a:lnTo>
                  <a:lnTo>
                    <a:pt x="371088" y="225731"/>
                  </a:lnTo>
                  <a:lnTo>
                    <a:pt x="372858" y="216789"/>
                  </a:lnTo>
                  <a:lnTo>
                    <a:pt x="374098" y="207583"/>
                  </a:lnTo>
                  <a:lnTo>
                    <a:pt x="374828" y="197850"/>
                  </a:lnTo>
                  <a:lnTo>
                    <a:pt x="375067" y="187324"/>
                  </a:lnTo>
                  <a:lnTo>
                    <a:pt x="368396" y="137603"/>
                  </a:lnTo>
                  <a:lnTo>
                    <a:pt x="349483" y="92877"/>
                  </a:lnTo>
                  <a:lnTo>
                    <a:pt x="320134" y="54949"/>
                  </a:lnTo>
                  <a:lnTo>
                    <a:pt x="298709" y="38407"/>
                  </a:lnTo>
                  <a:close/>
                </a:path>
                <a:path w="375284" h="375284" extrusionOk="0">
                  <a:moveTo>
                    <a:pt x="261659" y="130948"/>
                  </a:moveTo>
                  <a:lnTo>
                    <a:pt x="187533" y="130948"/>
                  </a:lnTo>
                  <a:lnTo>
                    <a:pt x="209517" y="135397"/>
                  </a:lnTo>
                  <a:lnTo>
                    <a:pt x="227459" y="147509"/>
                  </a:lnTo>
                  <a:lnTo>
                    <a:pt x="239549" y="165435"/>
                  </a:lnTo>
                  <a:lnTo>
                    <a:pt x="243982" y="187324"/>
                  </a:lnTo>
                  <a:lnTo>
                    <a:pt x="239549" y="209261"/>
                  </a:lnTo>
                  <a:lnTo>
                    <a:pt x="227459" y="227181"/>
                  </a:lnTo>
                  <a:lnTo>
                    <a:pt x="209517" y="239266"/>
                  </a:lnTo>
                  <a:lnTo>
                    <a:pt x="187533" y="243699"/>
                  </a:lnTo>
                  <a:lnTo>
                    <a:pt x="304226" y="243699"/>
                  </a:lnTo>
                  <a:lnTo>
                    <a:pt x="296888" y="241924"/>
                  </a:lnTo>
                  <a:lnTo>
                    <a:pt x="289678" y="237200"/>
                  </a:lnTo>
                  <a:lnTo>
                    <a:pt x="284401" y="229329"/>
                  </a:lnTo>
                  <a:lnTo>
                    <a:pt x="282295" y="217857"/>
                  </a:lnTo>
                  <a:lnTo>
                    <a:pt x="282295" y="187324"/>
                  </a:lnTo>
                  <a:lnTo>
                    <a:pt x="274834" y="150467"/>
                  </a:lnTo>
                  <a:lnTo>
                    <a:pt x="261659" y="130948"/>
                  </a:lnTo>
                  <a:close/>
                </a:path>
              </a:pathLst>
            </a:custGeom>
            <a:solidFill>
              <a:srgbClr val="FC2C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0" name="Google Shape;1290;p68"/>
          <p:cNvSpPr/>
          <p:nvPr/>
        </p:nvSpPr>
        <p:spPr>
          <a:xfrm>
            <a:off x="1047088" y="764374"/>
            <a:ext cx="356235" cy="356235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1" name="Google Shape;1291;p68"/>
          <p:cNvSpPr/>
          <p:nvPr/>
        </p:nvSpPr>
        <p:spPr>
          <a:xfrm>
            <a:off x="1350744" y="868342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0"/>
                </a:lnTo>
                <a:lnTo>
                  <a:pt x="146592" y="21682"/>
                </a:lnTo>
                <a:lnTo>
                  <a:pt x="0" y="168274"/>
                </a:lnTo>
                <a:lnTo>
                  <a:pt x="104708" y="272983"/>
                </a:lnTo>
                <a:lnTo>
                  <a:pt x="251301" y="126391"/>
                </a:lnTo>
                <a:lnTo>
                  <a:pt x="267563" y="101899"/>
                </a:lnTo>
                <a:lnTo>
                  <a:pt x="272983" y="74037"/>
                </a:lnTo>
                <a:lnTo>
                  <a:pt x="267563" y="46174"/>
                </a:lnTo>
                <a:lnTo>
                  <a:pt x="251301" y="21682"/>
                </a:lnTo>
                <a:lnTo>
                  <a:pt x="226809" y="5420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2" name="Google Shape;1292;p68"/>
          <p:cNvSpPr/>
          <p:nvPr/>
        </p:nvSpPr>
        <p:spPr>
          <a:xfrm>
            <a:off x="1256506" y="77103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518E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3" name="Google Shape;1293;p68"/>
          <p:cNvSpPr/>
          <p:nvPr/>
        </p:nvSpPr>
        <p:spPr>
          <a:xfrm>
            <a:off x="1256506" y="743432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97" name="Google Shape;1297;p68"/>
          <p:cNvSpPr txBox="1"/>
          <p:nvPr/>
        </p:nvSpPr>
        <p:spPr>
          <a:xfrm>
            <a:off x="1782560" y="622850"/>
            <a:ext cx="12629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Факультет  </a:t>
            </a:r>
            <a:r>
              <a:rPr lang="ru-RU" sz="28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Проджект</a:t>
            </a:r>
            <a:r>
              <a:rPr lang="ru-RU" sz="28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-менеджмента</a:t>
            </a:r>
          </a:p>
        </p:txBody>
      </p:sp>
      <p:sp>
        <p:nvSpPr>
          <p:cNvPr id="38" name="Google Shape;837;p56">
            <a:extLst>
              <a:ext uri="{FF2B5EF4-FFF2-40B4-BE49-F238E27FC236}">
                <a16:creationId xmlns:a16="http://schemas.microsoft.com/office/drawing/2014/main" id="{3447FE1D-9720-1744-B79D-F42BF2437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874" y="1396955"/>
            <a:ext cx="15005400" cy="116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Коучинг</a:t>
            </a:r>
            <a:endParaRPr sz="6600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69E888D-8887-7F48-90EA-91B7827AC4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30995" y="2750866"/>
            <a:ext cx="15642109" cy="8630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3DB166-844A-B64A-80C0-63B24F369735}"/>
              </a:ext>
            </a:extLst>
          </p:cNvPr>
          <p:cNvSpPr txBox="1"/>
          <p:nvPr/>
        </p:nvSpPr>
        <p:spPr>
          <a:xfrm>
            <a:off x="15087099" y="2940424"/>
            <a:ext cx="3628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«Вложения в </a:t>
            </a:r>
            <a:r>
              <a:rPr lang="ru-RU" sz="2400" b="1" dirty="0" err="1"/>
              <a:t>коучинг</a:t>
            </a:r>
            <a:r>
              <a:rPr lang="ru-RU" sz="2400" b="1" dirty="0"/>
              <a:t> окупаются за полгода в шесть раз». МЭУК</a:t>
            </a:r>
          </a:p>
        </p:txBody>
      </p:sp>
    </p:spTree>
    <p:extLst>
      <p:ext uri="{BB962C8B-B14F-4D97-AF65-F5344CB8AC3E}">
        <p14:creationId xmlns:p14="http://schemas.microsoft.com/office/powerpoint/2010/main" val="2001600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2490</TotalTime>
  <Words>782</Words>
  <Application>Microsoft Macintosh PowerPoint</Application>
  <PresentationFormat>Произвольный</PresentationFormat>
  <Paragraphs>117</Paragraphs>
  <Slides>27</Slides>
  <Notes>25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27</vt:i4>
      </vt:variant>
    </vt:vector>
  </HeadingPairs>
  <TitlesOfParts>
    <vt:vector size="37" baseType="lpstr">
      <vt:lpstr>IBM Plex Sans Medium</vt:lpstr>
      <vt:lpstr>IBM Plex Sans SemiBold</vt:lpstr>
      <vt:lpstr>Calibri</vt:lpstr>
      <vt:lpstr>IBM Plex Sans</vt:lpstr>
      <vt:lpstr>Arial</vt:lpstr>
      <vt:lpstr>Roboto</vt:lpstr>
      <vt:lpstr>Office Theme</vt:lpstr>
      <vt:lpstr>Office Theme</vt:lpstr>
      <vt:lpstr>Office Theme</vt:lpstr>
      <vt:lpstr>Office Theme</vt:lpstr>
      <vt:lpstr>Презентация PowerPoint</vt:lpstr>
      <vt:lpstr>Дмитрий Зверев Бизнес-психолог в сфере образования</vt:lpstr>
      <vt:lpstr>План курса:</vt:lpstr>
      <vt:lpstr>Итоговое задание:</vt:lpstr>
      <vt:lpstr>Урок 1. Введение в управление в стиле коучинга</vt:lpstr>
      <vt:lpstr>Коучинг?</vt:lpstr>
      <vt:lpstr>Определение</vt:lpstr>
      <vt:lpstr>Коучинг</vt:lpstr>
      <vt:lpstr>Коучинг</vt:lpstr>
      <vt:lpstr>Коучинг</vt:lpstr>
      <vt:lpstr>Типы коучей</vt:lpstr>
      <vt:lpstr>Типы коучей</vt:lpstr>
      <vt:lpstr>Портрет коуч-менеджера</vt:lpstr>
      <vt:lpstr>Портрет коуча. Личный пример</vt:lpstr>
      <vt:lpstr>Принципы коуча</vt:lpstr>
      <vt:lpstr>Коуч-менеджер может управлять с помощью вопросов. Традиционно говорить, коучингово – спрашивать.</vt:lpstr>
      <vt:lpstr>Когда нужен КМ?</vt:lpstr>
      <vt:lpstr>Если работает директивно – не ломать. НО! Если творческий коллектив или нестандартные задачи, нужны изменения!</vt:lpstr>
      <vt:lpstr>Когда директивное управление упирается в стенку: люди под тобой уже тоже большие руководители или ключевые сотрудники. </vt:lpstr>
      <vt:lpstr>Коуч – незаинтересованная сторона, а менеджер заинтересованная. Значит, нужна партнёрская позиция.</vt:lpstr>
      <vt:lpstr>Управление в стиле коучинга</vt:lpstr>
      <vt:lpstr>Использование потенциала коуч-менеджером vs традиционно</vt:lpstr>
      <vt:lpstr>Традиционно. Менеджер говорит:   – инструктирует; – даёт советы; – мотивирует; – контролирует.     - результат- Возможное сопротивление, несогласие, непринятие ответственности, недостаток инициативы.</vt:lpstr>
      <vt:lpstr>Роль менеджера-коуча: старший товарищ, мудрец</vt:lpstr>
      <vt:lpstr>ИТОГИ   Практическое задание:  - Ответить на вопрос, зачем мне этот курс?</vt:lpstr>
      <vt:lpstr>Презентация PowerPoint</vt:lpstr>
      <vt:lpstr>Вопросы в чат =)    Тест на menti.com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39</cp:revision>
  <dcterms:modified xsi:type="dcterms:W3CDTF">2021-06-17T18:17:39Z</dcterms:modified>
</cp:coreProperties>
</file>